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60" r:id="rId4"/>
    <p:sldMasterId id="2147483777" r:id="rId5"/>
    <p:sldMasterId id="2147483790" r:id="rId6"/>
  </p:sldMasterIdLst>
  <p:notesMasterIdLst>
    <p:notesMasterId r:id="rId64"/>
  </p:notesMasterIdLst>
  <p:sldIdLst>
    <p:sldId id="256" r:id="rId7"/>
    <p:sldId id="419" r:id="rId8"/>
    <p:sldId id="450" r:id="rId9"/>
    <p:sldId id="434" r:id="rId10"/>
    <p:sldId id="436" r:id="rId11"/>
    <p:sldId id="459" r:id="rId12"/>
    <p:sldId id="435" r:id="rId13"/>
    <p:sldId id="421" r:id="rId14"/>
    <p:sldId id="259" r:id="rId15"/>
    <p:sldId id="267" r:id="rId16"/>
    <p:sldId id="268" r:id="rId17"/>
    <p:sldId id="418" r:id="rId18"/>
    <p:sldId id="270" r:id="rId19"/>
    <p:sldId id="264" r:id="rId20"/>
    <p:sldId id="284" r:id="rId21"/>
    <p:sldId id="423" r:id="rId22"/>
    <p:sldId id="451" r:id="rId23"/>
    <p:sldId id="452" r:id="rId24"/>
    <p:sldId id="453" r:id="rId25"/>
    <p:sldId id="417" r:id="rId26"/>
    <p:sldId id="447" r:id="rId27"/>
    <p:sldId id="448" r:id="rId28"/>
    <p:sldId id="269" r:id="rId29"/>
    <p:sldId id="371" r:id="rId30"/>
    <p:sldId id="406" r:id="rId31"/>
    <p:sldId id="460" r:id="rId32"/>
    <p:sldId id="461" r:id="rId33"/>
    <p:sldId id="271" r:id="rId34"/>
    <p:sldId id="277" r:id="rId35"/>
    <p:sldId id="427" r:id="rId36"/>
    <p:sldId id="428" r:id="rId37"/>
    <p:sldId id="294" r:id="rId38"/>
    <p:sldId id="429" r:id="rId39"/>
    <p:sldId id="430" r:id="rId40"/>
    <p:sldId id="431" r:id="rId41"/>
    <p:sldId id="437" r:id="rId42"/>
    <p:sldId id="432" r:id="rId43"/>
    <p:sldId id="290" r:id="rId44"/>
    <p:sldId id="291" r:id="rId45"/>
    <p:sldId id="293" r:id="rId46"/>
    <p:sldId id="424" r:id="rId47"/>
    <p:sldId id="440" r:id="rId48"/>
    <p:sldId id="441" r:id="rId49"/>
    <p:sldId id="442" r:id="rId50"/>
    <p:sldId id="443" r:id="rId51"/>
    <p:sldId id="444" r:id="rId52"/>
    <p:sldId id="439" r:id="rId53"/>
    <p:sldId id="438" r:id="rId54"/>
    <p:sldId id="445" r:id="rId55"/>
    <p:sldId id="446" r:id="rId56"/>
    <p:sldId id="425" r:id="rId57"/>
    <p:sldId id="456" r:id="rId58"/>
    <p:sldId id="455" r:id="rId59"/>
    <p:sldId id="458" r:id="rId60"/>
    <p:sldId id="454" r:id="rId61"/>
    <p:sldId id="292" r:id="rId62"/>
    <p:sldId id="433" r:id="rId6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" id="{56C0D47E-6B91-4AA8-A96B-DF97889F2D47}">
          <p14:sldIdLst>
            <p14:sldId id="256"/>
            <p14:sldId id="419"/>
            <p14:sldId id="450"/>
            <p14:sldId id="434"/>
            <p14:sldId id="436"/>
            <p14:sldId id="459"/>
            <p14:sldId id="435"/>
            <p14:sldId id="421"/>
            <p14:sldId id="259"/>
            <p14:sldId id="267"/>
            <p14:sldId id="268"/>
            <p14:sldId id="418"/>
            <p14:sldId id="270"/>
            <p14:sldId id="264"/>
            <p14:sldId id="284"/>
            <p14:sldId id="423"/>
            <p14:sldId id="451"/>
            <p14:sldId id="452"/>
            <p14:sldId id="453"/>
            <p14:sldId id="417"/>
            <p14:sldId id="447"/>
            <p14:sldId id="448"/>
            <p14:sldId id="269"/>
            <p14:sldId id="371"/>
            <p14:sldId id="406"/>
            <p14:sldId id="460"/>
            <p14:sldId id="461"/>
            <p14:sldId id="271"/>
            <p14:sldId id="277"/>
            <p14:sldId id="427"/>
            <p14:sldId id="428"/>
            <p14:sldId id="294"/>
            <p14:sldId id="429"/>
            <p14:sldId id="430"/>
            <p14:sldId id="431"/>
            <p14:sldId id="437"/>
            <p14:sldId id="432"/>
            <p14:sldId id="290"/>
            <p14:sldId id="291"/>
            <p14:sldId id="293"/>
            <p14:sldId id="424"/>
            <p14:sldId id="440"/>
            <p14:sldId id="441"/>
            <p14:sldId id="442"/>
            <p14:sldId id="443"/>
            <p14:sldId id="444"/>
            <p14:sldId id="439"/>
            <p14:sldId id="438"/>
            <p14:sldId id="445"/>
            <p14:sldId id="446"/>
            <p14:sldId id="425"/>
            <p14:sldId id="456"/>
            <p14:sldId id="455"/>
            <p14:sldId id="458"/>
            <p14:sldId id="454"/>
            <p14:sldId id="292"/>
            <p14:sldId id="433"/>
          </p14:sldIdLst>
        </p14:section>
        <p14:section name="vigilancia" id="{F61E8269-7754-49FF-9DF3-E46D27706B47}">
          <p14:sldIdLst/>
        </p14:section>
        <p14:section name="covid19" id="{6801AEE6-A57F-47D6-8C89-C36C6A7435FB}">
          <p14:sldIdLst/>
        </p14:section>
        <p14:section name="imagenes" id="{8601BBC0-B968-4AD2-9476-18D681DC490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neración DELL 2021" initials="GD2" lastIdx="1" clrIdx="0">
    <p:extLst>
      <p:ext uri="{19B8F6BF-5375-455C-9EA6-DF929625EA0E}">
        <p15:presenceInfo xmlns:p15="http://schemas.microsoft.com/office/powerpoint/2012/main" userId="Generación DELL 202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37E"/>
    <a:srgbClr val="A31A0A"/>
    <a:srgbClr val="0066FF"/>
    <a:srgbClr val="32056E"/>
    <a:srgbClr val="159F07"/>
    <a:srgbClr val="00FFFF"/>
    <a:srgbClr val="FFC000"/>
    <a:srgbClr val="23666F"/>
    <a:srgbClr val="E4F163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87000" autoAdjust="0"/>
  </p:normalViewPr>
  <p:slideViewPr>
    <p:cSldViewPr snapToGrid="0">
      <p:cViewPr varScale="1">
        <p:scale>
          <a:sx n="111" d="100"/>
          <a:sy n="111" d="100"/>
        </p:scale>
        <p:origin x="5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0F34B-49D5-43F2-B67D-E9A8B00DEFE4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E76D5CC9-24A0-4B64-9769-D16E87001AD6}">
      <dgm:prSet phldrT="[Texto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s-ES" b="1" dirty="0">
              <a:solidFill>
                <a:schemeClr val="tx1"/>
              </a:solidFill>
            </a:rPr>
            <a:t>Almacenar a 2-8°C o congelar a -20°C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s-ES" b="1" dirty="0">
              <a:solidFill>
                <a:schemeClr val="tx1"/>
              </a:solidFill>
            </a:rPr>
            <a:t>(máx. 1 hora a </a:t>
          </a:r>
          <a:r>
            <a:rPr lang="es-ES" b="1" dirty="0" err="1">
              <a:solidFill>
                <a:schemeClr val="tx1"/>
              </a:solidFill>
            </a:rPr>
            <a:t>T°ambiente</a:t>
          </a:r>
          <a:r>
            <a:rPr lang="es-ES" b="1" dirty="0">
              <a:solidFill>
                <a:schemeClr val="tx1"/>
              </a:solidFill>
            </a:rPr>
            <a:t>)</a:t>
          </a:r>
        </a:p>
      </dgm:t>
    </dgm:pt>
    <dgm:pt modelId="{CB533A2F-80E5-4E2F-921C-F0D46EAD1FEC}" type="parTrans" cxnId="{99793083-795C-4605-A76E-B0D13DE04C07}">
      <dgm:prSet/>
      <dgm:spPr/>
      <dgm:t>
        <a:bodyPr/>
        <a:lstStyle/>
        <a:p>
          <a:endParaRPr lang="es-ES"/>
        </a:p>
      </dgm:t>
    </dgm:pt>
    <dgm:pt modelId="{392ACE33-DEFD-469C-B5BF-4227A1852053}" type="sibTrans" cxnId="{99793083-795C-4605-A76E-B0D13DE04C07}">
      <dgm:prSet/>
      <dgm:spPr/>
      <dgm:t>
        <a:bodyPr/>
        <a:lstStyle/>
        <a:p>
          <a:endParaRPr lang="es-ES"/>
        </a:p>
      </dgm:t>
    </dgm:pt>
    <dgm:pt modelId="{0E6DF23F-18EA-4F17-A0D6-B335D2BBBD0F}">
      <dgm:prSet phldrT="[Texto]"/>
      <dgm:spPr>
        <a:solidFill>
          <a:srgbClr val="FF99CC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s-ES" b="1" dirty="0">
              <a:solidFill>
                <a:schemeClr val="tx1"/>
              </a:solidFill>
            </a:rPr>
            <a:t>Si el transporte excederá los 7 días, las muestras deben transportarse a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s-ES" b="1" dirty="0">
              <a:solidFill>
                <a:schemeClr val="tx1"/>
              </a:solidFill>
            </a:rPr>
            <a:t>-20°C  o menos</a:t>
          </a:r>
        </a:p>
      </dgm:t>
    </dgm:pt>
    <dgm:pt modelId="{C6494D2C-B378-4A3C-9E3D-65AFC8BAE63F}" type="parTrans" cxnId="{FF480253-3124-4F0F-B4C2-9E60BE67E946}">
      <dgm:prSet/>
      <dgm:spPr/>
      <dgm:t>
        <a:bodyPr/>
        <a:lstStyle/>
        <a:p>
          <a:endParaRPr lang="es-ES"/>
        </a:p>
      </dgm:t>
    </dgm:pt>
    <dgm:pt modelId="{AF17E361-ECE7-4774-B536-57C4C7E8CD0A}" type="sibTrans" cxnId="{FF480253-3124-4F0F-B4C2-9E60BE67E946}">
      <dgm:prSet/>
      <dgm:spPr/>
      <dgm:t>
        <a:bodyPr/>
        <a:lstStyle/>
        <a:p>
          <a:endParaRPr lang="es-ES"/>
        </a:p>
      </dgm:t>
    </dgm:pt>
    <dgm:pt modelId="{53706184-AF2C-46B0-872D-CCD7D550F381}">
      <dgm:prSet phldrT="[Texto]"/>
      <dgm:spPr>
        <a:solidFill>
          <a:srgbClr val="FFFF66"/>
        </a:solidFill>
      </dgm:spPr>
      <dgm:t>
        <a:bodyPr/>
        <a:lstStyle/>
        <a:p>
          <a:r>
            <a:rPr lang="es-ES" b="1" dirty="0">
              <a:solidFill>
                <a:schemeClr val="tx1"/>
              </a:solidFill>
            </a:rPr>
            <a:t>Temperatura de almacenamiento a largo plazo (&gt;60 días después de la recolección): -70°C </a:t>
          </a:r>
        </a:p>
      </dgm:t>
    </dgm:pt>
    <dgm:pt modelId="{B89E1F99-D0CF-42F5-9493-EC127DE4FF57}" type="parTrans" cxnId="{DDA45BD2-4DF6-4261-A3D2-6D2128C708D3}">
      <dgm:prSet/>
      <dgm:spPr/>
      <dgm:t>
        <a:bodyPr/>
        <a:lstStyle/>
        <a:p>
          <a:endParaRPr lang="es-ES"/>
        </a:p>
      </dgm:t>
    </dgm:pt>
    <dgm:pt modelId="{78B21344-D77B-4EE9-8F63-F855DFBF7CF6}" type="sibTrans" cxnId="{DDA45BD2-4DF6-4261-A3D2-6D2128C708D3}">
      <dgm:prSet/>
      <dgm:spPr/>
      <dgm:t>
        <a:bodyPr/>
        <a:lstStyle/>
        <a:p>
          <a:endParaRPr lang="es-ES"/>
        </a:p>
      </dgm:t>
    </dgm:pt>
    <dgm:pt modelId="{CB35E4C8-0A6D-473E-AE54-EC53FA0F0615}" type="pres">
      <dgm:prSet presAssocID="{9A10F34B-49D5-43F2-B67D-E9A8B00DEFE4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1632F29-5E79-479A-B120-9D61DB0505A2}" type="pres">
      <dgm:prSet presAssocID="{9A10F34B-49D5-43F2-B67D-E9A8B00DEFE4}" presName="arrow" presStyleLbl="bgShp" presStyleIdx="0" presStyleCnt="1"/>
      <dgm:spPr>
        <a:solidFill>
          <a:schemeClr val="tx1"/>
        </a:solidFill>
      </dgm:spPr>
    </dgm:pt>
    <dgm:pt modelId="{F4561C1D-43AC-4600-A28B-B9B594CD7CFF}" type="pres">
      <dgm:prSet presAssocID="{9A10F34B-49D5-43F2-B67D-E9A8B00DEFE4}" presName="linearProcess" presStyleCnt="0"/>
      <dgm:spPr/>
    </dgm:pt>
    <dgm:pt modelId="{5122FE2E-A876-4B62-B0AB-39FB35FEA433}" type="pres">
      <dgm:prSet presAssocID="{E76D5CC9-24A0-4B64-9769-D16E87001AD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9791BC1-96EB-4E6D-9260-1D7956E074D7}" type="pres">
      <dgm:prSet presAssocID="{392ACE33-DEFD-469C-B5BF-4227A1852053}" presName="sibTrans" presStyleCnt="0"/>
      <dgm:spPr/>
    </dgm:pt>
    <dgm:pt modelId="{F1BDBD62-715C-4673-BC46-86D607A1AFA7}" type="pres">
      <dgm:prSet presAssocID="{0E6DF23F-18EA-4F17-A0D6-B335D2BBBD0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743888C-7167-4690-8AC1-06BBBF542A0B}" type="pres">
      <dgm:prSet presAssocID="{AF17E361-ECE7-4774-B536-57C4C7E8CD0A}" presName="sibTrans" presStyleCnt="0"/>
      <dgm:spPr/>
    </dgm:pt>
    <dgm:pt modelId="{57175C1B-5034-4B0C-9D05-C538130A477C}" type="pres">
      <dgm:prSet presAssocID="{53706184-AF2C-46B0-872D-CCD7D550F381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1EFF200-A319-4716-AA41-EA783E5BB2F0}" type="presOf" srcId="{53706184-AF2C-46B0-872D-CCD7D550F381}" destId="{57175C1B-5034-4B0C-9D05-C538130A477C}" srcOrd="0" destOrd="0" presId="urn:microsoft.com/office/officeart/2005/8/layout/hProcess9"/>
    <dgm:cxn modelId="{99793083-795C-4605-A76E-B0D13DE04C07}" srcId="{9A10F34B-49D5-43F2-B67D-E9A8B00DEFE4}" destId="{E76D5CC9-24A0-4B64-9769-D16E87001AD6}" srcOrd="0" destOrd="0" parTransId="{CB533A2F-80E5-4E2F-921C-F0D46EAD1FEC}" sibTransId="{392ACE33-DEFD-469C-B5BF-4227A1852053}"/>
    <dgm:cxn modelId="{44B2E8AC-1DF2-46BE-ADED-98A9C22AAD07}" type="presOf" srcId="{E76D5CC9-24A0-4B64-9769-D16E87001AD6}" destId="{5122FE2E-A876-4B62-B0AB-39FB35FEA433}" srcOrd="0" destOrd="0" presId="urn:microsoft.com/office/officeart/2005/8/layout/hProcess9"/>
    <dgm:cxn modelId="{5B702A42-4695-493E-B513-24E5DB4771BA}" type="presOf" srcId="{0E6DF23F-18EA-4F17-A0D6-B335D2BBBD0F}" destId="{F1BDBD62-715C-4673-BC46-86D607A1AFA7}" srcOrd="0" destOrd="0" presId="urn:microsoft.com/office/officeart/2005/8/layout/hProcess9"/>
    <dgm:cxn modelId="{DDA45BD2-4DF6-4261-A3D2-6D2128C708D3}" srcId="{9A10F34B-49D5-43F2-B67D-E9A8B00DEFE4}" destId="{53706184-AF2C-46B0-872D-CCD7D550F381}" srcOrd="2" destOrd="0" parTransId="{B89E1F99-D0CF-42F5-9493-EC127DE4FF57}" sibTransId="{78B21344-D77B-4EE9-8F63-F855DFBF7CF6}"/>
    <dgm:cxn modelId="{2535B3E9-9642-4D0C-BDB0-9C7DE3DDE94A}" type="presOf" srcId="{9A10F34B-49D5-43F2-B67D-E9A8B00DEFE4}" destId="{CB35E4C8-0A6D-473E-AE54-EC53FA0F0615}" srcOrd="0" destOrd="0" presId="urn:microsoft.com/office/officeart/2005/8/layout/hProcess9"/>
    <dgm:cxn modelId="{FF480253-3124-4F0F-B4C2-9E60BE67E946}" srcId="{9A10F34B-49D5-43F2-B67D-E9A8B00DEFE4}" destId="{0E6DF23F-18EA-4F17-A0D6-B335D2BBBD0F}" srcOrd="1" destOrd="0" parTransId="{C6494D2C-B378-4A3C-9E3D-65AFC8BAE63F}" sibTransId="{AF17E361-ECE7-4774-B536-57C4C7E8CD0A}"/>
    <dgm:cxn modelId="{19FDE100-4A69-4CCE-BF0C-DFD011B6F872}" type="presParOf" srcId="{CB35E4C8-0A6D-473E-AE54-EC53FA0F0615}" destId="{41632F29-5E79-479A-B120-9D61DB0505A2}" srcOrd="0" destOrd="0" presId="urn:microsoft.com/office/officeart/2005/8/layout/hProcess9"/>
    <dgm:cxn modelId="{5955B402-8242-42F4-85F1-998067C8CE8E}" type="presParOf" srcId="{CB35E4C8-0A6D-473E-AE54-EC53FA0F0615}" destId="{F4561C1D-43AC-4600-A28B-B9B594CD7CFF}" srcOrd="1" destOrd="0" presId="urn:microsoft.com/office/officeart/2005/8/layout/hProcess9"/>
    <dgm:cxn modelId="{53F7BD1F-F98C-4A82-869F-7B0A4F207A6B}" type="presParOf" srcId="{F4561C1D-43AC-4600-A28B-B9B594CD7CFF}" destId="{5122FE2E-A876-4B62-B0AB-39FB35FEA433}" srcOrd="0" destOrd="0" presId="urn:microsoft.com/office/officeart/2005/8/layout/hProcess9"/>
    <dgm:cxn modelId="{42CC15CE-63A8-47A7-AECB-E0298429F81F}" type="presParOf" srcId="{F4561C1D-43AC-4600-A28B-B9B594CD7CFF}" destId="{A9791BC1-96EB-4E6D-9260-1D7956E074D7}" srcOrd="1" destOrd="0" presId="urn:microsoft.com/office/officeart/2005/8/layout/hProcess9"/>
    <dgm:cxn modelId="{239FE165-FC43-49C7-AAC8-19FCC3A0D978}" type="presParOf" srcId="{F4561C1D-43AC-4600-A28B-B9B594CD7CFF}" destId="{F1BDBD62-715C-4673-BC46-86D607A1AFA7}" srcOrd="2" destOrd="0" presId="urn:microsoft.com/office/officeart/2005/8/layout/hProcess9"/>
    <dgm:cxn modelId="{C00C3B13-6B4D-4A56-8CEA-DEDD8E3C7880}" type="presParOf" srcId="{F4561C1D-43AC-4600-A28B-B9B594CD7CFF}" destId="{0743888C-7167-4690-8AC1-06BBBF542A0B}" srcOrd="3" destOrd="0" presId="urn:microsoft.com/office/officeart/2005/8/layout/hProcess9"/>
    <dgm:cxn modelId="{A8162AFE-7F39-4E25-92FE-65D1D56FC134}" type="presParOf" srcId="{F4561C1D-43AC-4600-A28B-B9B594CD7CFF}" destId="{57175C1B-5034-4B0C-9D05-C538130A477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0A8FC3-0F42-46E5-BFB7-9EB81023753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s-ES"/>
        </a:p>
      </dgm:t>
    </dgm:pt>
    <dgm:pt modelId="{54A1252D-D1EA-48E1-85F0-4DA01B7475D2}">
      <dgm:prSet phldrT="[Texto]"/>
      <dgm:spPr/>
      <dgm:t>
        <a:bodyPr/>
        <a:lstStyle/>
        <a:p>
          <a:r>
            <a:rPr lang="es-ES" dirty="0"/>
            <a:t>Hisopado </a:t>
          </a:r>
          <a:r>
            <a:rPr lang="es-ES" dirty="0" err="1"/>
            <a:t>orofaríngeo</a:t>
          </a:r>
          <a:r>
            <a:rPr lang="es-ES" dirty="0"/>
            <a:t>: hisopo de </a:t>
          </a:r>
          <a:r>
            <a:rPr lang="es-ES" dirty="0" err="1"/>
            <a:t>dacron</a:t>
          </a:r>
          <a:r>
            <a:rPr lang="es-ES" dirty="0"/>
            <a:t> o </a:t>
          </a:r>
          <a:r>
            <a:rPr lang="es-ES" dirty="0" err="1"/>
            <a:t>poliester</a:t>
          </a:r>
          <a:endParaRPr lang="es-ES" dirty="0"/>
        </a:p>
      </dgm:t>
    </dgm:pt>
    <dgm:pt modelId="{09E3FD0D-4627-433C-9115-242EE9E6DC16}" type="parTrans" cxnId="{20EEB29E-ADD9-425B-A695-9CF58F5000AE}">
      <dgm:prSet/>
      <dgm:spPr/>
      <dgm:t>
        <a:bodyPr/>
        <a:lstStyle/>
        <a:p>
          <a:endParaRPr lang="es-ES"/>
        </a:p>
      </dgm:t>
    </dgm:pt>
    <dgm:pt modelId="{7EF610AD-88F3-4A70-A641-1A9699078295}" type="sibTrans" cxnId="{20EEB29E-ADD9-425B-A695-9CF58F5000AE}">
      <dgm:prSet/>
      <dgm:spPr/>
      <dgm:t>
        <a:bodyPr/>
        <a:lstStyle/>
        <a:p>
          <a:endParaRPr lang="es-ES"/>
        </a:p>
      </dgm:t>
    </dgm:pt>
    <dgm:pt modelId="{4C882123-0531-427D-8F2D-AE816FD8A990}">
      <dgm:prSet phldrT="[Texto]"/>
      <dgm:spPr/>
      <dgm:t>
        <a:bodyPr/>
        <a:lstStyle/>
        <a:p>
          <a:r>
            <a:rPr lang="es-ES"/>
            <a:t>Cepillar el tejido amigdalino y la orofaringe posterior</a:t>
          </a:r>
          <a:endParaRPr lang="es-ES" dirty="0"/>
        </a:p>
      </dgm:t>
    </dgm:pt>
    <dgm:pt modelId="{7B6C908D-7C96-4722-9DA6-178FE8DF8331}" type="parTrans" cxnId="{811D0427-5DF4-4F90-8F3C-B5B589B9A60A}">
      <dgm:prSet/>
      <dgm:spPr/>
      <dgm:t>
        <a:bodyPr/>
        <a:lstStyle/>
        <a:p>
          <a:endParaRPr lang="es-ES"/>
        </a:p>
      </dgm:t>
    </dgm:pt>
    <dgm:pt modelId="{B77D5237-CB7F-446E-9626-3FA70D8D1E34}" type="sibTrans" cxnId="{811D0427-5DF4-4F90-8F3C-B5B589B9A60A}">
      <dgm:prSet/>
      <dgm:spPr/>
      <dgm:t>
        <a:bodyPr/>
        <a:lstStyle/>
        <a:p>
          <a:endParaRPr lang="es-ES"/>
        </a:p>
      </dgm:t>
    </dgm:pt>
    <dgm:pt modelId="{9633387F-42CF-4BC9-A457-C17FDED37A4A}">
      <dgm:prSet phldrT="[Texto]"/>
      <dgm:spPr/>
      <dgm:t>
        <a:bodyPr/>
        <a:lstStyle/>
        <a:p>
          <a:r>
            <a:rPr lang="es-ES"/>
            <a:t>Introducir el hisopo al tubo MTV, romper el extremo del hisopo</a:t>
          </a:r>
          <a:endParaRPr lang="es-ES" dirty="0"/>
        </a:p>
      </dgm:t>
    </dgm:pt>
    <dgm:pt modelId="{9DA1CCD3-1242-405A-A86F-02AD309B32DE}" type="parTrans" cxnId="{1641DE8E-FB06-451F-AF32-9B12B7E01C5E}">
      <dgm:prSet/>
      <dgm:spPr/>
      <dgm:t>
        <a:bodyPr/>
        <a:lstStyle/>
        <a:p>
          <a:endParaRPr lang="es-ES"/>
        </a:p>
      </dgm:t>
    </dgm:pt>
    <dgm:pt modelId="{42913575-3682-4345-9C76-1A94E0E86685}" type="sibTrans" cxnId="{1641DE8E-FB06-451F-AF32-9B12B7E01C5E}">
      <dgm:prSet/>
      <dgm:spPr/>
      <dgm:t>
        <a:bodyPr/>
        <a:lstStyle/>
        <a:p>
          <a:endParaRPr lang="es-ES"/>
        </a:p>
      </dgm:t>
    </dgm:pt>
    <dgm:pt modelId="{E07B7C79-7342-4C0E-AEE5-0C6412E2741B}" type="pres">
      <dgm:prSet presAssocID="{930A8FC3-0F42-46E5-BFB7-9EB81023753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9A1C3BE5-8D57-4516-9320-5826E15B5D25}" type="pres">
      <dgm:prSet presAssocID="{54A1252D-D1EA-48E1-85F0-4DA01B7475D2}" presName="composite" presStyleCnt="0"/>
      <dgm:spPr/>
    </dgm:pt>
    <dgm:pt modelId="{DB1EA63E-96A1-4296-85CB-5A2EC89A51BB}" type="pres">
      <dgm:prSet presAssocID="{54A1252D-D1EA-48E1-85F0-4DA01B7475D2}" presName="bentUpArrow1" presStyleLbl="alignImgPlace1" presStyleIdx="0" presStyleCnt="2"/>
      <dgm:spPr>
        <a:solidFill>
          <a:schemeClr val="tx1">
            <a:lumMod val="95000"/>
            <a:lumOff val="5000"/>
          </a:schemeClr>
        </a:solidFill>
      </dgm:spPr>
    </dgm:pt>
    <dgm:pt modelId="{B97BD41B-D233-4C56-9E12-BB9F32B2200B}" type="pres">
      <dgm:prSet presAssocID="{54A1252D-D1EA-48E1-85F0-4DA01B7475D2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7F3F040-04DD-4708-BF43-6342541A001E}" type="pres">
      <dgm:prSet presAssocID="{54A1252D-D1EA-48E1-85F0-4DA01B7475D2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0D710E4-F726-4495-995B-35CD39A7C928}" type="pres">
      <dgm:prSet presAssocID="{7EF610AD-88F3-4A70-A641-1A9699078295}" presName="sibTrans" presStyleCnt="0"/>
      <dgm:spPr/>
    </dgm:pt>
    <dgm:pt modelId="{5E7B0C43-586E-45EA-A098-1EC30CA7FBDF}" type="pres">
      <dgm:prSet presAssocID="{4C882123-0531-427D-8F2D-AE816FD8A990}" presName="composite" presStyleCnt="0"/>
      <dgm:spPr/>
    </dgm:pt>
    <dgm:pt modelId="{D45F7CFB-028F-4C78-87A4-A4F6083FF839}" type="pres">
      <dgm:prSet presAssocID="{4C882123-0531-427D-8F2D-AE816FD8A990}" presName="bentUpArrow1" presStyleLbl="alignImgPlace1" presStyleIdx="1" presStyleCnt="2"/>
      <dgm:spPr>
        <a:solidFill>
          <a:schemeClr val="tx1"/>
        </a:solidFill>
      </dgm:spPr>
    </dgm:pt>
    <dgm:pt modelId="{D5E76FC6-C6A6-4702-BA0A-D1753286651E}" type="pres">
      <dgm:prSet presAssocID="{4C882123-0531-427D-8F2D-AE816FD8A99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C13DA8-AB97-41A6-9CD0-A4BDBE4DD207}" type="pres">
      <dgm:prSet presAssocID="{4C882123-0531-427D-8F2D-AE816FD8A99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7D7A151-C19E-4015-A05E-78A4FE55FAA2}" type="pres">
      <dgm:prSet presAssocID="{B77D5237-CB7F-446E-9626-3FA70D8D1E34}" presName="sibTrans" presStyleCnt="0"/>
      <dgm:spPr/>
    </dgm:pt>
    <dgm:pt modelId="{F61AE06F-0FEE-45FA-AC8E-D7908A649D7F}" type="pres">
      <dgm:prSet presAssocID="{9633387F-42CF-4BC9-A457-C17FDED37A4A}" presName="composite" presStyleCnt="0"/>
      <dgm:spPr/>
    </dgm:pt>
    <dgm:pt modelId="{ED7A6C9C-03DF-4BC9-AF19-EFB4F2BCB3BD}" type="pres">
      <dgm:prSet presAssocID="{9633387F-42CF-4BC9-A457-C17FDED37A4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2FAF2DA-C321-485D-8A13-1416711D9F1E}" type="presOf" srcId="{930A8FC3-0F42-46E5-BFB7-9EB810237537}" destId="{E07B7C79-7342-4C0E-AEE5-0C6412E2741B}" srcOrd="0" destOrd="0" presId="urn:microsoft.com/office/officeart/2005/8/layout/StepDownProcess"/>
    <dgm:cxn modelId="{883204DC-4474-4716-9BD5-B39E9F073440}" type="presOf" srcId="{9633387F-42CF-4BC9-A457-C17FDED37A4A}" destId="{ED7A6C9C-03DF-4BC9-AF19-EFB4F2BCB3BD}" srcOrd="0" destOrd="0" presId="urn:microsoft.com/office/officeart/2005/8/layout/StepDownProcess"/>
    <dgm:cxn modelId="{811D0427-5DF4-4F90-8F3C-B5B589B9A60A}" srcId="{930A8FC3-0F42-46E5-BFB7-9EB810237537}" destId="{4C882123-0531-427D-8F2D-AE816FD8A990}" srcOrd="1" destOrd="0" parTransId="{7B6C908D-7C96-4722-9DA6-178FE8DF8331}" sibTransId="{B77D5237-CB7F-446E-9626-3FA70D8D1E34}"/>
    <dgm:cxn modelId="{1B672978-A0A6-4FE3-9D55-79D060B05260}" type="presOf" srcId="{4C882123-0531-427D-8F2D-AE816FD8A990}" destId="{D5E76FC6-C6A6-4702-BA0A-D1753286651E}" srcOrd="0" destOrd="0" presId="urn:microsoft.com/office/officeart/2005/8/layout/StepDownProcess"/>
    <dgm:cxn modelId="{DEFBAD99-6BD1-4F93-ABF8-FE3F67CD706E}" type="presOf" srcId="{54A1252D-D1EA-48E1-85F0-4DA01B7475D2}" destId="{B97BD41B-D233-4C56-9E12-BB9F32B2200B}" srcOrd="0" destOrd="0" presId="urn:microsoft.com/office/officeart/2005/8/layout/StepDownProcess"/>
    <dgm:cxn modelId="{20EEB29E-ADD9-425B-A695-9CF58F5000AE}" srcId="{930A8FC3-0F42-46E5-BFB7-9EB810237537}" destId="{54A1252D-D1EA-48E1-85F0-4DA01B7475D2}" srcOrd="0" destOrd="0" parTransId="{09E3FD0D-4627-433C-9115-242EE9E6DC16}" sibTransId="{7EF610AD-88F3-4A70-A641-1A9699078295}"/>
    <dgm:cxn modelId="{1641DE8E-FB06-451F-AF32-9B12B7E01C5E}" srcId="{930A8FC3-0F42-46E5-BFB7-9EB810237537}" destId="{9633387F-42CF-4BC9-A457-C17FDED37A4A}" srcOrd="2" destOrd="0" parTransId="{9DA1CCD3-1242-405A-A86F-02AD309B32DE}" sibTransId="{42913575-3682-4345-9C76-1A94E0E86685}"/>
    <dgm:cxn modelId="{6BD228FB-921B-434C-8FAC-CB7943EF8708}" type="presParOf" srcId="{E07B7C79-7342-4C0E-AEE5-0C6412E2741B}" destId="{9A1C3BE5-8D57-4516-9320-5826E15B5D25}" srcOrd="0" destOrd="0" presId="urn:microsoft.com/office/officeart/2005/8/layout/StepDownProcess"/>
    <dgm:cxn modelId="{BA6B1BE6-FEA3-4738-9DAA-B6841C5B142F}" type="presParOf" srcId="{9A1C3BE5-8D57-4516-9320-5826E15B5D25}" destId="{DB1EA63E-96A1-4296-85CB-5A2EC89A51BB}" srcOrd="0" destOrd="0" presId="urn:microsoft.com/office/officeart/2005/8/layout/StepDownProcess"/>
    <dgm:cxn modelId="{4383682D-1E6D-4FDD-B87B-C41C59A8CA33}" type="presParOf" srcId="{9A1C3BE5-8D57-4516-9320-5826E15B5D25}" destId="{B97BD41B-D233-4C56-9E12-BB9F32B2200B}" srcOrd="1" destOrd="0" presId="urn:microsoft.com/office/officeart/2005/8/layout/StepDownProcess"/>
    <dgm:cxn modelId="{E7B0B271-59F7-4B2C-A079-1E6270A99C3A}" type="presParOf" srcId="{9A1C3BE5-8D57-4516-9320-5826E15B5D25}" destId="{A7F3F040-04DD-4708-BF43-6342541A001E}" srcOrd="2" destOrd="0" presId="urn:microsoft.com/office/officeart/2005/8/layout/StepDownProcess"/>
    <dgm:cxn modelId="{469144DB-91F5-4CDD-AC54-52D0A5620E1B}" type="presParOf" srcId="{E07B7C79-7342-4C0E-AEE5-0C6412E2741B}" destId="{A0D710E4-F726-4495-995B-35CD39A7C928}" srcOrd="1" destOrd="0" presId="urn:microsoft.com/office/officeart/2005/8/layout/StepDownProcess"/>
    <dgm:cxn modelId="{BDE09BCA-5040-4B79-9187-BC710A05CDCF}" type="presParOf" srcId="{E07B7C79-7342-4C0E-AEE5-0C6412E2741B}" destId="{5E7B0C43-586E-45EA-A098-1EC30CA7FBDF}" srcOrd="2" destOrd="0" presId="urn:microsoft.com/office/officeart/2005/8/layout/StepDownProcess"/>
    <dgm:cxn modelId="{3D9D360E-8CC9-4B6B-B755-060D0708A442}" type="presParOf" srcId="{5E7B0C43-586E-45EA-A098-1EC30CA7FBDF}" destId="{D45F7CFB-028F-4C78-87A4-A4F6083FF839}" srcOrd="0" destOrd="0" presId="urn:microsoft.com/office/officeart/2005/8/layout/StepDownProcess"/>
    <dgm:cxn modelId="{B263747B-CDA5-4062-A319-52E78460DD01}" type="presParOf" srcId="{5E7B0C43-586E-45EA-A098-1EC30CA7FBDF}" destId="{D5E76FC6-C6A6-4702-BA0A-D1753286651E}" srcOrd="1" destOrd="0" presId="urn:microsoft.com/office/officeart/2005/8/layout/StepDownProcess"/>
    <dgm:cxn modelId="{C0B9E966-11CD-4FFD-BC67-9072F73F1344}" type="presParOf" srcId="{5E7B0C43-586E-45EA-A098-1EC30CA7FBDF}" destId="{D2C13DA8-AB97-41A6-9CD0-A4BDBE4DD207}" srcOrd="2" destOrd="0" presId="urn:microsoft.com/office/officeart/2005/8/layout/StepDownProcess"/>
    <dgm:cxn modelId="{D5DF1875-06CE-411A-A06B-4C987C085012}" type="presParOf" srcId="{E07B7C79-7342-4C0E-AEE5-0C6412E2741B}" destId="{87D7A151-C19E-4015-A05E-78A4FE55FAA2}" srcOrd="3" destOrd="0" presId="urn:microsoft.com/office/officeart/2005/8/layout/StepDownProcess"/>
    <dgm:cxn modelId="{1EE72D7B-6457-4760-AFED-7E2AD012BEF9}" type="presParOf" srcId="{E07B7C79-7342-4C0E-AEE5-0C6412E2741B}" destId="{F61AE06F-0FEE-45FA-AC8E-D7908A649D7F}" srcOrd="4" destOrd="0" presId="urn:microsoft.com/office/officeart/2005/8/layout/StepDownProcess"/>
    <dgm:cxn modelId="{20D9E1FC-2551-4B4C-B0EF-D1F0B9714364}" type="presParOf" srcId="{F61AE06F-0FEE-45FA-AC8E-D7908A649D7F}" destId="{ED7A6C9C-03DF-4BC9-AF19-EFB4F2BCB3B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6E7DBD-23E1-4245-883C-3B10E6A23A93}" type="doc">
      <dgm:prSet loTypeId="urn:microsoft.com/office/officeart/2005/8/layout/vProcess5" loCatId="process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s-ES"/>
        </a:p>
      </dgm:t>
    </dgm:pt>
    <dgm:pt modelId="{A08F5CDD-2405-4ACC-9906-5CEC8E65C528}">
      <dgm:prSet phldrT="[Texto]" custT="1"/>
      <dgm:spPr/>
      <dgm:t>
        <a:bodyPr/>
        <a:lstStyle/>
        <a:p>
          <a:r>
            <a:rPr lang="es-ES" sz="2400">
              <a:solidFill>
                <a:schemeClr val="tx1"/>
              </a:solidFill>
            </a:rPr>
            <a:t>Lesiones de la piel: vesículas y pústulas  </a:t>
          </a:r>
          <a:endParaRPr lang="es-ES" sz="2400" dirty="0">
            <a:solidFill>
              <a:schemeClr val="tx1"/>
            </a:solidFill>
          </a:endParaRPr>
        </a:p>
      </dgm:t>
    </dgm:pt>
    <dgm:pt modelId="{80E7BA7F-2606-4AD2-A02B-E25ABBCAEF3A}" type="parTrans" cxnId="{2FFC12CF-4BEA-4B4D-AA02-77059EAF5781}">
      <dgm:prSet/>
      <dgm:spPr/>
      <dgm:t>
        <a:bodyPr/>
        <a:lstStyle/>
        <a:p>
          <a:endParaRPr lang="es-ES"/>
        </a:p>
      </dgm:t>
    </dgm:pt>
    <dgm:pt modelId="{B3926237-18E2-4698-BEBE-1E35FE93A7DC}" type="sibTrans" cxnId="{2FFC12CF-4BEA-4B4D-AA02-77059EAF5781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endParaRPr lang="es-ES"/>
        </a:p>
      </dgm:t>
    </dgm:pt>
    <dgm:pt modelId="{6EB3DD50-306C-4CAE-AB82-3D2D9D35AD2E}">
      <dgm:prSet phldrT="[Texto]" custT="1"/>
      <dgm:spPr/>
      <dgm:t>
        <a:bodyPr/>
        <a:lstStyle/>
        <a:p>
          <a:r>
            <a:rPr lang="es-ES" sz="2400" dirty="0">
              <a:solidFill>
                <a:schemeClr val="tx1"/>
              </a:solidFill>
            </a:rPr>
            <a:t>Costras: recoger con la ayuda de una pinza o un bisturí </a:t>
          </a:r>
        </a:p>
      </dgm:t>
    </dgm:pt>
    <dgm:pt modelId="{834334B9-4475-42A6-9E57-49BCD59DBDD7}" type="parTrans" cxnId="{C13ECE7B-779E-4C0F-8D86-C417DA10B536}">
      <dgm:prSet/>
      <dgm:spPr/>
      <dgm:t>
        <a:bodyPr/>
        <a:lstStyle/>
        <a:p>
          <a:endParaRPr lang="es-ES"/>
        </a:p>
      </dgm:t>
    </dgm:pt>
    <dgm:pt modelId="{B224BAC0-06D1-45EA-9EE7-4AE443F8F9D7}" type="sibTrans" cxnId="{C13ECE7B-779E-4C0F-8D86-C417DA10B536}">
      <dgm:prSet/>
      <dgm:spPr>
        <a:solidFill>
          <a:schemeClr val="bg2">
            <a:lumMod val="50000"/>
            <a:alpha val="90000"/>
          </a:schemeClr>
        </a:solidFill>
      </dgm:spPr>
      <dgm:t>
        <a:bodyPr/>
        <a:lstStyle/>
        <a:p>
          <a:endParaRPr lang="es-ES"/>
        </a:p>
      </dgm:t>
    </dgm:pt>
    <dgm:pt modelId="{9AB6CC3D-1F6B-4FD8-824F-F7B41DE0894E}">
      <dgm:prSet phldrT="[Texto]"/>
      <dgm:spPr/>
      <dgm:t>
        <a:bodyPr/>
        <a:lstStyle/>
        <a:p>
          <a:endParaRPr lang="es-ES"/>
        </a:p>
      </dgm:t>
    </dgm:pt>
    <dgm:pt modelId="{3B1E0107-6816-4041-8793-2FCC76687878}" type="parTrans" cxnId="{9AAED3AD-D6B9-4B69-B038-A5A19FDFAA24}">
      <dgm:prSet/>
      <dgm:spPr/>
      <dgm:t>
        <a:bodyPr/>
        <a:lstStyle/>
        <a:p>
          <a:endParaRPr lang="es-ES"/>
        </a:p>
      </dgm:t>
    </dgm:pt>
    <dgm:pt modelId="{FCB1E2F8-7C25-4216-B7C8-3BEC7C7C2479}" type="sibTrans" cxnId="{9AAED3AD-D6B9-4B69-B038-A5A19FDFAA24}">
      <dgm:prSet/>
      <dgm:spPr/>
      <dgm:t>
        <a:bodyPr/>
        <a:lstStyle/>
        <a:p>
          <a:endParaRPr lang="es-ES"/>
        </a:p>
      </dgm:t>
    </dgm:pt>
    <dgm:pt modelId="{300FE5BD-8758-4400-90D4-0D384036E58B}">
      <dgm:prSet phldrT="[Texto]" custT="1"/>
      <dgm:spPr/>
      <dgm:t>
        <a:bodyPr/>
        <a:lstStyle/>
        <a:p>
          <a:r>
            <a:rPr lang="es-ES" sz="2400" dirty="0">
              <a:solidFill>
                <a:schemeClr val="tx1"/>
              </a:solidFill>
            </a:rPr>
            <a:t>Colectar con hisopo de </a:t>
          </a:r>
          <a:r>
            <a:rPr lang="es-ES" sz="2400" dirty="0" err="1">
              <a:solidFill>
                <a:schemeClr val="tx1"/>
              </a:solidFill>
            </a:rPr>
            <a:t>dacron</a:t>
          </a:r>
          <a:r>
            <a:rPr lang="es-ES" sz="2400" dirty="0">
              <a:solidFill>
                <a:schemeClr val="tx1"/>
              </a:solidFill>
            </a:rPr>
            <a:t>: frotar la lesión </a:t>
          </a:r>
        </a:p>
      </dgm:t>
    </dgm:pt>
    <dgm:pt modelId="{38E03588-FAAA-4D64-B3A7-675165B27593}" type="parTrans" cxnId="{B63E24D7-DDCD-4CA0-BE94-6277FF892479}">
      <dgm:prSet/>
      <dgm:spPr/>
      <dgm:t>
        <a:bodyPr/>
        <a:lstStyle/>
        <a:p>
          <a:endParaRPr lang="es-ES"/>
        </a:p>
      </dgm:t>
    </dgm:pt>
    <dgm:pt modelId="{EE890C8D-F0C7-4543-8E7F-B566B18BE6BD}" type="sibTrans" cxnId="{B63E24D7-DDCD-4CA0-BE94-6277FF892479}">
      <dgm:prSet/>
      <dgm:spPr>
        <a:solidFill>
          <a:schemeClr val="bg2">
            <a:lumMod val="10000"/>
            <a:alpha val="90000"/>
          </a:schemeClr>
        </a:solidFill>
      </dgm:spPr>
      <dgm:t>
        <a:bodyPr/>
        <a:lstStyle/>
        <a:p>
          <a:endParaRPr lang="es-ES"/>
        </a:p>
      </dgm:t>
    </dgm:pt>
    <dgm:pt modelId="{53FF946E-2A60-4B13-AB14-17FDB4863B2E}">
      <dgm:prSet phldrT="[Texto]" custT="1"/>
      <dgm:spPr/>
      <dgm:t>
        <a:bodyPr/>
        <a:lstStyle/>
        <a:p>
          <a:r>
            <a:rPr lang="es-ES" sz="2400" dirty="0">
              <a:solidFill>
                <a:schemeClr val="tx1"/>
              </a:solidFill>
            </a:rPr>
            <a:t>Colocar el hisopo en un MTV</a:t>
          </a:r>
        </a:p>
      </dgm:t>
    </dgm:pt>
    <dgm:pt modelId="{4FC2F2D1-26E5-47E2-9351-6E1CDA8C64BB}" type="sibTrans" cxnId="{E3C984C1-35BC-4B58-A258-90EE62E69226}">
      <dgm:prSet/>
      <dgm:spPr>
        <a:solidFill>
          <a:schemeClr val="bg2">
            <a:lumMod val="25000"/>
            <a:alpha val="90000"/>
          </a:schemeClr>
        </a:solidFill>
      </dgm:spPr>
      <dgm:t>
        <a:bodyPr/>
        <a:lstStyle/>
        <a:p>
          <a:endParaRPr lang="es-ES"/>
        </a:p>
      </dgm:t>
    </dgm:pt>
    <dgm:pt modelId="{6980FD73-D010-4ED1-9D18-30D34631A7A6}" type="parTrans" cxnId="{E3C984C1-35BC-4B58-A258-90EE62E69226}">
      <dgm:prSet/>
      <dgm:spPr/>
      <dgm:t>
        <a:bodyPr/>
        <a:lstStyle/>
        <a:p>
          <a:endParaRPr lang="es-ES"/>
        </a:p>
      </dgm:t>
    </dgm:pt>
    <dgm:pt modelId="{79C23F61-59CB-4304-A2E8-EBE8978072AF}">
      <dgm:prSet custT="1"/>
      <dgm:spPr/>
      <dgm:t>
        <a:bodyPr/>
        <a:lstStyle/>
        <a:p>
          <a:r>
            <a:rPr lang="es-ES" sz="2400">
              <a:solidFill>
                <a:schemeClr val="tx1"/>
              </a:solidFill>
            </a:rPr>
            <a:t>Lesiones</a:t>
          </a:r>
          <a:r>
            <a:rPr lang="es-ES" sz="2400" baseline="0">
              <a:solidFill>
                <a:schemeClr val="tx1"/>
              </a:solidFill>
            </a:rPr>
            <a:t> del mismo tipo deben recogerse en un solo tubo</a:t>
          </a:r>
          <a:endParaRPr lang="es-ES" sz="2400" dirty="0">
            <a:solidFill>
              <a:schemeClr val="tx1"/>
            </a:solidFill>
          </a:endParaRPr>
        </a:p>
      </dgm:t>
    </dgm:pt>
    <dgm:pt modelId="{6F20333B-8F83-48B7-8E4A-43269C1B9145}" type="parTrans" cxnId="{04E8B286-E712-402A-AB6F-A36ADD25994F}">
      <dgm:prSet/>
      <dgm:spPr/>
      <dgm:t>
        <a:bodyPr/>
        <a:lstStyle/>
        <a:p>
          <a:endParaRPr lang="es-ES"/>
        </a:p>
      </dgm:t>
    </dgm:pt>
    <dgm:pt modelId="{A3C00F04-7608-45DB-9679-239281174818}" type="sibTrans" cxnId="{04E8B286-E712-402A-AB6F-A36ADD25994F}">
      <dgm:prSet/>
      <dgm:spPr/>
      <dgm:t>
        <a:bodyPr/>
        <a:lstStyle/>
        <a:p>
          <a:endParaRPr lang="es-ES"/>
        </a:p>
      </dgm:t>
    </dgm:pt>
    <dgm:pt modelId="{8DD22E22-6D70-4A68-B2FF-D4FA5D22944A}" type="pres">
      <dgm:prSet presAssocID="{4C6E7DBD-23E1-4245-883C-3B10E6A23A9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6766492-C969-454E-9E92-2874FD091C61}" type="pres">
      <dgm:prSet presAssocID="{4C6E7DBD-23E1-4245-883C-3B10E6A23A93}" presName="dummyMaxCanvas" presStyleCnt="0">
        <dgm:presLayoutVars/>
      </dgm:prSet>
      <dgm:spPr/>
    </dgm:pt>
    <dgm:pt modelId="{7DF0DA06-41FE-4910-9126-348842A2645A}" type="pres">
      <dgm:prSet presAssocID="{4C6E7DBD-23E1-4245-883C-3B10E6A23A93}" presName="FiveNodes_1" presStyleLbl="node1" presStyleIdx="0" presStyleCnt="5" custLinFactNeighborX="-12032" custLinFactNeighborY="-559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32BB088-9623-4608-A320-916434DB95AB}" type="pres">
      <dgm:prSet presAssocID="{4C6E7DBD-23E1-4245-883C-3B10E6A23A93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8A39E2-BA5B-463B-873D-4857077B2A78}" type="pres">
      <dgm:prSet presAssocID="{4C6E7DBD-23E1-4245-883C-3B10E6A23A93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52A818-CA6F-4939-A572-23C013324342}" type="pres">
      <dgm:prSet presAssocID="{4C6E7DBD-23E1-4245-883C-3B10E6A23A93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FA9427E-7F6A-418A-85CA-EFC444C6CF25}" type="pres">
      <dgm:prSet presAssocID="{4C6E7DBD-23E1-4245-883C-3B10E6A23A93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1E42338-FE10-49F5-86A7-D4C859FB3000}" type="pres">
      <dgm:prSet presAssocID="{4C6E7DBD-23E1-4245-883C-3B10E6A23A93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941E2C4-D0EC-4245-A8FC-BEFC486916B5}" type="pres">
      <dgm:prSet presAssocID="{4C6E7DBD-23E1-4245-883C-3B10E6A23A93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BBA0CD2-7DF2-4E85-A007-CCD25514CFC3}" type="pres">
      <dgm:prSet presAssocID="{4C6E7DBD-23E1-4245-883C-3B10E6A23A93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C1FD74-2976-417F-AF6E-88DB819D3051}" type="pres">
      <dgm:prSet presAssocID="{4C6E7DBD-23E1-4245-883C-3B10E6A23A93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B237EA8-8521-474C-8E2B-DD0DA038E9AB}" type="pres">
      <dgm:prSet presAssocID="{4C6E7DBD-23E1-4245-883C-3B10E6A23A93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AE69E3-A27F-4E3E-A8D6-903161F740DF}" type="pres">
      <dgm:prSet presAssocID="{4C6E7DBD-23E1-4245-883C-3B10E6A23A93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4B77409-296E-4BFA-84B9-833BA196E84E}" type="pres">
      <dgm:prSet presAssocID="{4C6E7DBD-23E1-4245-883C-3B10E6A23A93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EB8F600-89F7-4397-B8A3-B81A0B724F00}" type="pres">
      <dgm:prSet presAssocID="{4C6E7DBD-23E1-4245-883C-3B10E6A23A93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1A87C9D-3500-4D19-9F06-2A9C646C5C7B}" type="pres">
      <dgm:prSet presAssocID="{4C6E7DBD-23E1-4245-883C-3B10E6A23A93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B6D3E6B-67CC-4E9F-967F-A5130A86FE40}" type="presOf" srcId="{A08F5CDD-2405-4ACC-9906-5CEC8E65C528}" destId="{7DF0DA06-41FE-4910-9126-348842A2645A}" srcOrd="0" destOrd="0" presId="urn:microsoft.com/office/officeart/2005/8/layout/vProcess5"/>
    <dgm:cxn modelId="{49156795-D41F-445C-A246-41656DABE991}" type="presOf" srcId="{B224BAC0-06D1-45EA-9EE7-4AE443F8F9D7}" destId="{35C1FD74-2976-417F-AF6E-88DB819D3051}" srcOrd="0" destOrd="0" presId="urn:microsoft.com/office/officeart/2005/8/layout/vProcess5"/>
    <dgm:cxn modelId="{13611ACF-7A42-4B41-B05C-3032F9519FFF}" type="presOf" srcId="{79C23F61-59CB-4304-A2E8-EBE8978072AF}" destId="{8FA9427E-7F6A-418A-85CA-EFC444C6CF25}" srcOrd="0" destOrd="0" presId="urn:microsoft.com/office/officeart/2005/8/layout/vProcess5"/>
    <dgm:cxn modelId="{0AA381F9-18A7-4D81-A7F8-6AB53F512DE7}" type="presOf" srcId="{6EB3DD50-306C-4CAE-AB82-3D2D9D35AD2E}" destId="{6F52A818-CA6F-4939-A572-23C013324342}" srcOrd="0" destOrd="0" presId="urn:microsoft.com/office/officeart/2005/8/layout/vProcess5"/>
    <dgm:cxn modelId="{A75BDB52-4976-44F7-9A29-629A2CE57149}" type="presOf" srcId="{53FF946E-2A60-4B13-AB14-17FDB4863B2E}" destId="{84B77409-296E-4BFA-84B9-833BA196E84E}" srcOrd="1" destOrd="0" presId="urn:microsoft.com/office/officeart/2005/8/layout/vProcess5"/>
    <dgm:cxn modelId="{C13ECE7B-779E-4C0F-8D86-C417DA10B536}" srcId="{4C6E7DBD-23E1-4245-883C-3B10E6A23A93}" destId="{6EB3DD50-306C-4CAE-AB82-3D2D9D35AD2E}" srcOrd="3" destOrd="0" parTransId="{834334B9-4475-42A6-9E57-49BCD59DBDD7}" sibTransId="{B224BAC0-06D1-45EA-9EE7-4AE443F8F9D7}"/>
    <dgm:cxn modelId="{65B0640B-D3CA-49FD-8917-76D661A55BD3}" type="presOf" srcId="{300FE5BD-8758-4400-90D4-0D384036E58B}" destId="{BAAE69E3-A27F-4E3E-A8D6-903161F740DF}" srcOrd="1" destOrd="0" presId="urn:microsoft.com/office/officeart/2005/8/layout/vProcess5"/>
    <dgm:cxn modelId="{B63E24D7-DDCD-4CA0-BE94-6277FF892479}" srcId="{4C6E7DBD-23E1-4245-883C-3B10E6A23A93}" destId="{300FE5BD-8758-4400-90D4-0D384036E58B}" srcOrd="1" destOrd="0" parTransId="{38E03588-FAAA-4D64-B3A7-675165B27593}" sibTransId="{EE890C8D-F0C7-4543-8E7F-B566B18BE6BD}"/>
    <dgm:cxn modelId="{BC3AD9FE-3B2A-4A53-9CD3-F8F3C7057DEE}" type="presOf" srcId="{A08F5CDD-2405-4ACC-9906-5CEC8E65C528}" destId="{2B237EA8-8521-474C-8E2B-DD0DA038E9AB}" srcOrd="1" destOrd="0" presId="urn:microsoft.com/office/officeart/2005/8/layout/vProcess5"/>
    <dgm:cxn modelId="{2648E562-ED9B-4E96-8279-2325F70FC67C}" type="presOf" srcId="{4FC2F2D1-26E5-47E2-9351-6E1CDA8C64BB}" destId="{6BBA0CD2-7DF2-4E85-A007-CCD25514CFC3}" srcOrd="0" destOrd="0" presId="urn:microsoft.com/office/officeart/2005/8/layout/vProcess5"/>
    <dgm:cxn modelId="{F2CFCE9F-0A23-49AE-B127-92D312DB7649}" type="presOf" srcId="{6EB3DD50-306C-4CAE-AB82-3D2D9D35AD2E}" destId="{3EB8F600-89F7-4397-B8A3-B81A0B724F00}" srcOrd="1" destOrd="0" presId="urn:microsoft.com/office/officeart/2005/8/layout/vProcess5"/>
    <dgm:cxn modelId="{E7B23A14-96A2-4A47-928D-5245ABDD382D}" type="presOf" srcId="{300FE5BD-8758-4400-90D4-0D384036E58B}" destId="{E32BB088-9623-4608-A320-916434DB95AB}" srcOrd="0" destOrd="0" presId="urn:microsoft.com/office/officeart/2005/8/layout/vProcess5"/>
    <dgm:cxn modelId="{2E896759-29B1-4649-AAEE-AE11A6DCADF1}" type="presOf" srcId="{EE890C8D-F0C7-4543-8E7F-B566B18BE6BD}" destId="{8941E2C4-D0EC-4245-A8FC-BEFC486916B5}" srcOrd="0" destOrd="0" presId="urn:microsoft.com/office/officeart/2005/8/layout/vProcess5"/>
    <dgm:cxn modelId="{A55EBE0D-8671-43B8-9ED0-156AAA11A00D}" type="presOf" srcId="{79C23F61-59CB-4304-A2E8-EBE8978072AF}" destId="{B1A87C9D-3500-4D19-9F06-2A9C646C5C7B}" srcOrd="1" destOrd="0" presId="urn:microsoft.com/office/officeart/2005/8/layout/vProcess5"/>
    <dgm:cxn modelId="{04E8B286-E712-402A-AB6F-A36ADD25994F}" srcId="{4C6E7DBD-23E1-4245-883C-3B10E6A23A93}" destId="{79C23F61-59CB-4304-A2E8-EBE8978072AF}" srcOrd="4" destOrd="0" parTransId="{6F20333B-8F83-48B7-8E4A-43269C1B9145}" sibTransId="{A3C00F04-7608-45DB-9679-239281174818}"/>
    <dgm:cxn modelId="{2FFC12CF-4BEA-4B4D-AA02-77059EAF5781}" srcId="{4C6E7DBD-23E1-4245-883C-3B10E6A23A93}" destId="{A08F5CDD-2405-4ACC-9906-5CEC8E65C528}" srcOrd="0" destOrd="0" parTransId="{80E7BA7F-2606-4AD2-A02B-E25ABBCAEF3A}" sibTransId="{B3926237-18E2-4698-BEBE-1E35FE93A7DC}"/>
    <dgm:cxn modelId="{56024040-9D8F-407A-9D4E-0E60E7386055}" type="presOf" srcId="{53FF946E-2A60-4B13-AB14-17FDB4863B2E}" destId="{478A39E2-BA5B-463B-873D-4857077B2A78}" srcOrd="0" destOrd="0" presId="urn:microsoft.com/office/officeart/2005/8/layout/vProcess5"/>
    <dgm:cxn modelId="{9AAED3AD-D6B9-4B69-B038-A5A19FDFAA24}" srcId="{4C6E7DBD-23E1-4245-883C-3B10E6A23A93}" destId="{9AB6CC3D-1F6B-4FD8-824F-F7B41DE0894E}" srcOrd="5" destOrd="0" parTransId="{3B1E0107-6816-4041-8793-2FCC76687878}" sibTransId="{FCB1E2F8-7C25-4216-B7C8-3BEC7C7C2479}"/>
    <dgm:cxn modelId="{E3C984C1-35BC-4B58-A258-90EE62E69226}" srcId="{4C6E7DBD-23E1-4245-883C-3B10E6A23A93}" destId="{53FF946E-2A60-4B13-AB14-17FDB4863B2E}" srcOrd="2" destOrd="0" parTransId="{6980FD73-D010-4ED1-9D18-30D34631A7A6}" sibTransId="{4FC2F2D1-26E5-47E2-9351-6E1CDA8C64BB}"/>
    <dgm:cxn modelId="{6690B9DA-E638-480E-9491-DCBD7CF4285B}" type="presOf" srcId="{B3926237-18E2-4698-BEBE-1E35FE93A7DC}" destId="{A1E42338-FE10-49F5-86A7-D4C859FB3000}" srcOrd="0" destOrd="0" presId="urn:microsoft.com/office/officeart/2005/8/layout/vProcess5"/>
    <dgm:cxn modelId="{7E4E4437-37CA-4103-8197-A98CC0B6AFC0}" type="presOf" srcId="{4C6E7DBD-23E1-4245-883C-3B10E6A23A93}" destId="{8DD22E22-6D70-4A68-B2FF-D4FA5D22944A}" srcOrd="0" destOrd="0" presId="urn:microsoft.com/office/officeart/2005/8/layout/vProcess5"/>
    <dgm:cxn modelId="{D9B1B703-61FC-4641-9343-886CEC854D1F}" type="presParOf" srcId="{8DD22E22-6D70-4A68-B2FF-D4FA5D22944A}" destId="{E6766492-C969-454E-9E92-2874FD091C61}" srcOrd="0" destOrd="0" presId="urn:microsoft.com/office/officeart/2005/8/layout/vProcess5"/>
    <dgm:cxn modelId="{A74324CC-1EA0-4668-B661-E58A6F53FD3E}" type="presParOf" srcId="{8DD22E22-6D70-4A68-B2FF-D4FA5D22944A}" destId="{7DF0DA06-41FE-4910-9126-348842A2645A}" srcOrd="1" destOrd="0" presId="urn:microsoft.com/office/officeart/2005/8/layout/vProcess5"/>
    <dgm:cxn modelId="{5075A276-B44D-4588-B114-701608E18EB9}" type="presParOf" srcId="{8DD22E22-6D70-4A68-B2FF-D4FA5D22944A}" destId="{E32BB088-9623-4608-A320-916434DB95AB}" srcOrd="2" destOrd="0" presId="urn:microsoft.com/office/officeart/2005/8/layout/vProcess5"/>
    <dgm:cxn modelId="{9AAD6199-53C2-44A1-AD4E-87A973124A63}" type="presParOf" srcId="{8DD22E22-6D70-4A68-B2FF-D4FA5D22944A}" destId="{478A39E2-BA5B-463B-873D-4857077B2A78}" srcOrd="3" destOrd="0" presId="urn:microsoft.com/office/officeart/2005/8/layout/vProcess5"/>
    <dgm:cxn modelId="{EA8577AC-EC74-442A-A117-6A9B759E23DD}" type="presParOf" srcId="{8DD22E22-6D70-4A68-B2FF-D4FA5D22944A}" destId="{6F52A818-CA6F-4939-A572-23C013324342}" srcOrd="4" destOrd="0" presId="urn:microsoft.com/office/officeart/2005/8/layout/vProcess5"/>
    <dgm:cxn modelId="{2D064727-E430-4FD2-AA18-7FD4BDF36ABB}" type="presParOf" srcId="{8DD22E22-6D70-4A68-B2FF-D4FA5D22944A}" destId="{8FA9427E-7F6A-418A-85CA-EFC444C6CF25}" srcOrd="5" destOrd="0" presId="urn:microsoft.com/office/officeart/2005/8/layout/vProcess5"/>
    <dgm:cxn modelId="{8ECAEF93-32AF-4572-8311-53B8565928C5}" type="presParOf" srcId="{8DD22E22-6D70-4A68-B2FF-D4FA5D22944A}" destId="{A1E42338-FE10-49F5-86A7-D4C859FB3000}" srcOrd="6" destOrd="0" presId="urn:microsoft.com/office/officeart/2005/8/layout/vProcess5"/>
    <dgm:cxn modelId="{26C8F532-D99C-461C-B609-B84191D665A7}" type="presParOf" srcId="{8DD22E22-6D70-4A68-B2FF-D4FA5D22944A}" destId="{8941E2C4-D0EC-4245-A8FC-BEFC486916B5}" srcOrd="7" destOrd="0" presId="urn:microsoft.com/office/officeart/2005/8/layout/vProcess5"/>
    <dgm:cxn modelId="{39CC93B3-DE68-4042-94B2-889885F85B5C}" type="presParOf" srcId="{8DD22E22-6D70-4A68-B2FF-D4FA5D22944A}" destId="{6BBA0CD2-7DF2-4E85-A007-CCD25514CFC3}" srcOrd="8" destOrd="0" presId="urn:microsoft.com/office/officeart/2005/8/layout/vProcess5"/>
    <dgm:cxn modelId="{4E6DCE1E-1BB2-42C9-8D3E-28B220D5C215}" type="presParOf" srcId="{8DD22E22-6D70-4A68-B2FF-D4FA5D22944A}" destId="{35C1FD74-2976-417F-AF6E-88DB819D3051}" srcOrd="9" destOrd="0" presId="urn:microsoft.com/office/officeart/2005/8/layout/vProcess5"/>
    <dgm:cxn modelId="{447A071F-6B9E-447F-A091-10FA1A48E821}" type="presParOf" srcId="{8DD22E22-6D70-4A68-B2FF-D4FA5D22944A}" destId="{2B237EA8-8521-474C-8E2B-DD0DA038E9AB}" srcOrd="10" destOrd="0" presId="urn:microsoft.com/office/officeart/2005/8/layout/vProcess5"/>
    <dgm:cxn modelId="{B470829A-D5A5-430B-8FEB-601F60E75FFA}" type="presParOf" srcId="{8DD22E22-6D70-4A68-B2FF-D4FA5D22944A}" destId="{BAAE69E3-A27F-4E3E-A8D6-903161F740DF}" srcOrd="11" destOrd="0" presId="urn:microsoft.com/office/officeart/2005/8/layout/vProcess5"/>
    <dgm:cxn modelId="{05140F26-4865-463C-9341-26B070A2E218}" type="presParOf" srcId="{8DD22E22-6D70-4A68-B2FF-D4FA5D22944A}" destId="{84B77409-296E-4BFA-84B9-833BA196E84E}" srcOrd="12" destOrd="0" presId="urn:microsoft.com/office/officeart/2005/8/layout/vProcess5"/>
    <dgm:cxn modelId="{BB2901AD-016B-46C3-B14F-600BE340A012}" type="presParOf" srcId="{8DD22E22-6D70-4A68-B2FF-D4FA5D22944A}" destId="{3EB8F600-89F7-4397-B8A3-B81A0B724F00}" srcOrd="13" destOrd="0" presId="urn:microsoft.com/office/officeart/2005/8/layout/vProcess5"/>
    <dgm:cxn modelId="{24B4D573-F630-43B5-A24A-90413A597601}" type="presParOf" srcId="{8DD22E22-6D70-4A68-B2FF-D4FA5D22944A}" destId="{B1A87C9D-3500-4D19-9F06-2A9C646C5C7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32F29-5E79-479A-B120-9D61DB0505A2}">
      <dsp:nvSpPr>
        <dsp:cNvPr id="0" name=""/>
        <dsp:cNvSpPr/>
      </dsp:nvSpPr>
      <dsp:spPr>
        <a:xfrm>
          <a:off x="632128" y="0"/>
          <a:ext cx="7164125" cy="4083491"/>
        </a:xfrm>
        <a:prstGeom prst="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2FE2E-A876-4B62-B0AB-39FB35FEA433}">
      <dsp:nvSpPr>
        <dsp:cNvPr id="0" name=""/>
        <dsp:cNvSpPr/>
      </dsp:nvSpPr>
      <dsp:spPr>
        <a:xfrm>
          <a:off x="9053" y="1225047"/>
          <a:ext cx="2712885" cy="1633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s-ES" sz="1800" b="1" kern="1200" dirty="0">
              <a:solidFill>
                <a:schemeClr val="tx1"/>
              </a:solidFill>
            </a:rPr>
            <a:t>Almacenar a 2-8°C o congelar a -20°C</a:t>
          </a:r>
        </a:p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s-ES" sz="1800" b="1" kern="1200" dirty="0">
              <a:solidFill>
                <a:schemeClr val="tx1"/>
              </a:solidFill>
            </a:rPr>
            <a:t>(máx. 1 hora a </a:t>
          </a:r>
          <a:r>
            <a:rPr lang="es-ES" sz="1800" b="1" kern="1200" dirty="0" err="1">
              <a:solidFill>
                <a:schemeClr val="tx1"/>
              </a:solidFill>
            </a:rPr>
            <a:t>T°ambiente</a:t>
          </a:r>
          <a:r>
            <a:rPr lang="es-ES" sz="1800" b="1" kern="1200" dirty="0">
              <a:solidFill>
                <a:schemeClr val="tx1"/>
              </a:solidFill>
            </a:rPr>
            <a:t>)</a:t>
          </a:r>
        </a:p>
      </dsp:txBody>
      <dsp:txXfrm>
        <a:off x="88789" y="1304783"/>
        <a:ext cx="2553413" cy="1473924"/>
      </dsp:txXfrm>
    </dsp:sp>
    <dsp:sp modelId="{F1BDBD62-715C-4673-BC46-86D607A1AFA7}">
      <dsp:nvSpPr>
        <dsp:cNvPr id="0" name=""/>
        <dsp:cNvSpPr/>
      </dsp:nvSpPr>
      <dsp:spPr>
        <a:xfrm>
          <a:off x="2857748" y="1225047"/>
          <a:ext cx="2712885" cy="1633396"/>
        </a:xfrm>
        <a:prstGeom prst="roundRect">
          <a:avLst/>
        </a:prstGeom>
        <a:solidFill>
          <a:srgbClr val="FF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s-ES" sz="1800" b="1" kern="1200" dirty="0">
              <a:solidFill>
                <a:schemeClr val="tx1"/>
              </a:solidFill>
            </a:rPr>
            <a:t>Si el transporte excederá los 7 días, las muestras deben transportarse a </a:t>
          </a:r>
        </a:p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s-ES" sz="1800" b="1" kern="1200" dirty="0">
              <a:solidFill>
                <a:schemeClr val="tx1"/>
              </a:solidFill>
            </a:rPr>
            <a:t>-20°C  o menos</a:t>
          </a:r>
        </a:p>
      </dsp:txBody>
      <dsp:txXfrm>
        <a:off x="2937484" y="1304783"/>
        <a:ext cx="2553413" cy="1473924"/>
      </dsp:txXfrm>
    </dsp:sp>
    <dsp:sp modelId="{57175C1B-5034-4B0C-9D05-C538130A477C}">
      <dsp:nvSpPr>
        <dsp:cNvPr id="0" name=""/>
        <dsp:cNvSpPr/>
      </dsp:nvSpPr>
      <dsp:spPr>
        <a:xfrm>
          <a:off x="5706443" y="1225047"/>
          <a:ext cx="2712885" cy="1633396"/>
        </a:xfrm>
        <a:prstGeom prst="roundRect">
          <a:avLst/>
        </a:prstGeom>
        <a:solidFill>
          <a:srgbClr val="FFFF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solidFill>
                <a:schemeClr val="tx1"/>
              </a:solidFill>
            </a:rPr>
            <a:t>Temperatura de almacenamiento a largo plazo (&gt;60 días después de la recolección): -70°C </a:t>
          </a:r>
        </a:p>
      </dsp:txBody>
      <dsp:txXfrm>
        <a:off x="5786179" y="1304783"/>
        <a:ext cx="2553413" cy="1473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EA63E-96A1-4296-85CB-5A2EC89A51BB}">
      <dsp:nvSpPr>
        <dsp:cNvPr id="0" name=""/>
        <dsp:cNvSpPr/>
      </dsp:nvSpPr>
      <dsp:spPr>
        <a:xfrm rot="5400000">
          <a:off x="1303661" y="1353719"/>
          <a:ext cx="1197248" cy="13630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BD41B-D233-4C56-9E12-BB9F32B2200B}">
      <dsp:nvSpPr>
        <dsp:cNvPr id="0" name=""/>
        <dsp:cNvSpPr/>
      </dsp:nvSpPr>
      <dsp:spPr>
        <a:xfrm>
          <a:off x="986463" y="26545"/>
          <a:ext cx="2015460" cy="1410757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Hisopado </a:t>
          </a:r>
          <a:r>
            <a:rPr lang="es-ES" sz="1700" kern="1200" dirty="0" err="1"/>
            <a:t>orofaríngeo</a:t>
          </a:r>
          <a:r>
            <a:rPr lang="es-ES" sz="1700" kern="1200" dirty="0"/>
            <a:t>: hisopo de </a:t>
          </a:r>
          <a:r>
            <a:rPr lang="es-ES" sz="1700" kern="1200" dirty="0" err="1"/>
            <a:t>dacron</a:t>
          </a:r>
          <a:r>
            <a:rPr lang="es-ES" sz="1700" kern="1200" dirty="0"/>
            <a:t> o </a:t>
          </a:r>
          <a:r>
            <a:rPr lang="es-ES" sz="1700" kern="1200" dirty="0" err="1"/>
            <a:t>poliester</a:t>
          </a:r>
          <a:endParaRPr lang="es-ES" sz="1700" kern="1200" dirty="0"/>
        </a:p>
      </dsp:txBody>
      <dsp:txXfrm>
        <a:off x="1055343" y="95425"/>
        <a:ext cx="1877700" cy="1272997"/>
      </dsp:txXfrm>
    </dsp:sp>
    <dsp:sp modelId="{A7F3F040-04DD-4708-BF43-6342541A001E}">
      <dsp:nvSpPr>
        <dsp:cNvPr id="0" name=""/>
        <dsp:cNvSpPr/>
      </dsp:nvSpPr>
      <dsp:spPr>
        <a:xfrm>
          <a:off x="3001924" y="161093"/>
          <a:ext cx="1465854" cy="1140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F7CFB-028F-4C78-87A4-A4F6083FF839}">
      <dsp:nvSpPr>
        <dsp:cNvPr id="0" name=""/>
        <dsp:cNvSpPr/>
      </dsp:nvSpPr>
      <dsp:spPr>
        <a:xfrm rot="5400000">
          <a:off x="2974693" y="2938465"/>
          <a:ext cx="1197248" cy="13630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1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76FC6-C6A6-4702-BA0A-D1753286651E}">
      <dsp:nvSpPr>
        <dsp:cNvPr id="0" name=""/>
        <dsp:cNvSpPr/>
      </dsp:nvSpPr>
      <dsp:spPr>
        <a:xfrm>
          <a:off x="2657495" y="1611291"/>
          <a:ext cx="2015460" cy="1410757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/>
            <a:t>Cepillar el tejido amigdalino y la orofaringe posterior</a:t>
          </a:r>
          <a:endParaRPr lang="es-ES" sz="1700" kern="1200" dirty="0"/>
        </a:p>
      </dsp:txBody>
      <dsp:txXfrm>
        <a:off x="2726375" y="1680171"/>
        <a:ext cx="1877700" cy="1272997"/>
      </dsp:txXfrm>
    </dsp:sp>
    <dsp:sp modelId="{D2C13DA8-AB97-41A6-9CD0-A4BDBE4DD207}">
      <dsp:nvSpPr>
        <dsp:cNvPr id="0" name=""/>
        <dsp:cNvSpPr/>
      </dsp:nvSpPr>
      <dsp:spPr>
        <a:xfrm>
          <a:off x="4672955" y="1745839"/>
          <a:ext cx="1465854" cy="1140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A6C9C-03DF-4BC9-AF19-EFB4F2BCB3BD}">
      <dsp:nvSpPr>
        <dsp:cNvPr id="0" name=""/>
        <dsp:cNvSpPr/>
      </dsp:nvSpPr>
      <dsp:spPr>
        <a:xfrm>
          <a:off x="4328526" y="3196037"/>
          <a:ext cx="2015460" cy="1410757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/>
            <a:t>Introducir el hisopo al tubo MTV, romper el extremo del hisopo</a:t>
          </a:r>
          <a:endParaRPr lang="es-ES" sz="1700" kern="1200" dirty="0"/>
        </a:p>
      </dsp:txBody>
      <dsp:txXfrm>
        <a:off x="4397406" y="3264917"/>
        <a:ext cx="1877700" cy="1272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0DA06-41FE-4910-9126-348842A2645A}">
      <dsp:nvSpPr>
        <dsp:cNvPr id="0" name=""/>
        <dsp:cNvSpPr/>
      </dsp:nvSpPr>
      <dsp:spPr>
        <a:xfrm>
          <a:off x="0" y="0"/>
          <a:ext cx="5105174" cy="820296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>
              <a:solidFill>
                <a:schemeClr val="tx1"/>
              </a:solidFill>
            </a:rPr>
            <a:t>Lesiones de la piel: vesículas y pústulas  </a:t>
          </a:r>
          <a:endParaRPr lang="es-ES" sz="2400" kern="1200" dirty="0">
            <a:solidFill>
              <a:schemeClr val="tx1"/>
            </a:solidFill>
          </a:endParaRPr>
        </a:p>
      </dsp:txBody>
      <dsp:txXfrm>
        <a:off x="24026" y="24026"/>
        <a:ext cx="4124035" cy="772244"/>
      </dsp:txXfrm>
    </dsp:sp>
    <dsp:sp modelId="{E32BB088-9623-4608-A320-916434DB95AB}">
      <dsp:nvSpPr>
        <dsp:cNvPr id="0" name=""/>
        <dsp:cNvSpPr/>
      </dsp:nvSpPr>
      <dsp:spPr>
        <a:xfrm>
          <a:off x="381230" y="934226"/>
          <a:ext cx="5105174" cy="820296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128321"/>
            <a:satOff val="0"/>
            <a:lumOff val="8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solidFill>
                <a:schemeClr val="tx1"/>
              </a:solidFill>
            </a:rPr>
            <a:t>Colectar con hisopo de </a:t>
          </a:r>
          <a:r>
            <a:rPr lang="es-ES" sz="2400" kern="1200" dirty="0" err="1">
              <a:solidFill>
                <a:schemeClr val="tx1"/>
              </a:solidFill>
            </a:rPr>
            <a:t>dacron</a:t>
          </a:r>
          <a:r>
            <a:rPr lang="es-ES" sz="2400" kern="1200" dirty="0">
              <a:solidFill>
                <a:schemeClr val="tx1"/>
              </a:solidFill>
            </a:rPr>
            <a:t>: frotar la lesión </a:t>
          </a:r>
        </a:p>
      </dsp:txBody>
      <dsp:txXfrm>
        <a:off x="405256" y="958252"/>
        <a:ext cx="4142699" cy="772244"/>
      </dsp:txXfrm>
    </dsp:sp>
    <dsp:sp modelId="{478A39E2-BA5B-463B-873D-4857077B2A78}">
      <dsp:nvSpPr>
        <dsp:cNvPr id="0" name=""/>
        <dsp:cNvSpPr/>
      </dsp:nvSpPr>
      <dsp:spPr>
        <a:xfrm>
          <a:off x="762461" y="1868453"/>
          <a:ext cx="5105174" cy="820296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256642"/>
            <a:satOff val="0"/>
            <a:lumOff val="169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solidFill>
                <a:schemeClr val="tx1"/>
              </a:solidFill>
            </a:rPr>
            <a:t>Colocar el hisopo en un MTV</a:t>
          </a:r>
        </a:p>
      </dsp:txBody>
      <dsp:txXfrm>
        <a:off x="786487" y="1892479"/>
        <a:ext cx="4142699" cy="772244"/>
      </dsp:txXfrm>
    </dsp:sp>
    <dsp:sp modelId="{6F52A818-CA6F-4939-A572-23C013324342}">
      <dsp:nvSpPr>
        <dsp:cNvPr id="0" name=""/>
        <dsp:cNvSpPr/>
      </dsp:nvSpPr>
      <dsp:spPr>
        <a:xfrm>
          <a:off x="1143691" y="2802679"/>
          <a:ext cx="5105174" cy="820296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384962"/>
            <a:satOff val="0"/>
            <a:lumOff val="254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solidFill>
                <a:schemeClr val="tx1"/>
              </a:solidFill>
            </a:rPr>
            <a:t>Costras: recoger con la ayuda de una pinza o un bisturí </a:t>
          </a:r>
        </a:p>
      </dsp:txBody>
      <dsp:txXfrm>
        <a:off x="1167717" y="2826705"/>
        <a:ext cx="4142699" cy="772244"/>
      </dsp:txXfrm>
    </dsp:sp>
    <dsp:sp modelId="{8FA9427E-7F6A-418A-85CA-EFC444C6CF25}">
      <dsp:nvSpPr>
        <dsp:cNvPr id="0" name=""/>
        <dsp:cNvSpPr/>
      </dsp:nvSpPr>
      <dsp:spPr>
        <a:xfrm>
          <a:off x="1524922" y="3736906"/>
          <a:ext cx="5105174" cy="820296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513283"/>
            <a:satOff val="0"/>
            <a:lumOff val="33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>
              <a:solidFill>
                <a:schemeClr val="tx1"/>
              </a:solidFill>
            </a:rPr>
            <a:t>Lesiones</a:t>
          </a:r>
          <a:r>
            <a:rPr lang="es-ES" sz="2400" kern="1200" baseline="0">
              <a:solidFill>
                <a:schemeClr val="tx1"/>
              </a:solidFill>
            </a:rPr>
            <a:t> del mismo tipo deben recogerse en un solo tubo</a:t>
          </a:r>
          <a:endParaRPr lang="es-ES" sz="2400" kern="1200" dirty="0">
            <a:solidFill>
              <a:schemeClr val="tx1"/>
            </a:solidFill>
          </a:endParaRPr>
        </a:p>
      </dsp:txBody>
      <dsp:txXfrm>
        <a:off x="1548948" y="3760932"/>
        <a:ext cx="4142699" cy="772244"/>
      </dsp:txXfrm>
    </dsp:sp>
    <dsp:sp modelId="{A1E42338-FE10-49F5-86A7-D4C859FB3000}">
      <dsp:nvSpPr>
        <dsp:cNvPr id="0" name=""/>
        <dsp:cNvSpPr/>
      </dsp:nvSpPr>
      <dsp:spPr>
        <a:xfrm>
          <a:off x="4571981" y="599272"/>
          <a:ext cx="533192" cy="533192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4691949" y="599272"/>
        <a:ext cx="293256" cy="401227"/>
      </dsp:txXfrm>
    </dsp:sp>
    <dsp:sp modelId="{8941E2C4-D0EC-4245-A8FC-BEFC486916B5}">
      <dsp:nvSpPr>
        <dsp:cNvPr id="0" name=""/>
        <dsp:cNvSpPr/>
      </dsp:nvSpPr>
      <dsp:spPr>
        <a:xfrm>
          <a:off x="4953212" y="1533498"/>
          <a:ext cx="533192" cy="533192"/>
        </a:xfrm>
        <a:prstGeom prst="downArrow">
          <a:avLst>
            <a:gd name="adj1" fmla="val 55000"/>
            <a:gd name="adj2" fmla="val 45000"/>
          </a:avLst>
        </a:prstGeom>
        <a:solidFill>
          <a:schemeClr val="bg2">
            <a:lumMod val="10000"/>
            <a:alpha val="9000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5073180" y="1533498"/>
        <a:ext cx="293256" cy="401227"/>
      </dsp:txXfrm>
    </dsp:sp>
    <dsp:sp modelId="{6BBA0CD2-7DF2-4E85-A007-CCD25514CFC3}">
      <dsp:nvSpPr>
        <dsp:cNvPr id="0" name=""/>
        <dsp:cNvSpPr/>
      </dsp:nvSpPr>
      <dsp:spPr>
        <a:xfrm>
          <a:off x="5334443" y="2454053"/>
          <a:ext cx="533192" cy="533192"/>
        </a:xfrm>
        <a:prstGeom prst="downArrow">
          <a:avLst>
            <a:gd name="adj1" fmla="val 55000"/>
            <a:gd name="adj2" fmla="val 45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5454411" y="2454053"/>
        <a:ext cx="293256" cy="401227"/>
      </dsp:txXfrm>
    </dsp:sp>
    <dsp:sp modelId="{35C1FD74-2976-417F-AF6E-88DB819D3051}">
      <dsp:nvSpPr>
        <dsp:cNvPr id="0" name=""/>
        <dsp:cNvSpPr/>
      </dsp:nvSpPr>
      <dsp:spPr>
        <a:xfrm>
          <a:off x="5715673" y="3397394"/>
          <a:ext cx="533192" cy="533192"/>
        </a:xfrm>
        <a:prstGeom prst="downArrow">
          <a:avLst>
            <a:gd name="adj1" fmla="val 55000"/>
            <a:gd name="adj2" fmla="val 45000"/>
          </a:avLst>
        </a:prstGeom>
        <a:solidFill>
          <a:schemeClr val="bg2">
            <a:lumMod val="50000"/>
            <a:alpha val="9000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5835641" y="3397394"/>
        <a:ext cx="293256" cy="401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16B88-A6D5-4E42-AC22-159071C03AC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66523-43D8-433D-AE07-1C240F7162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266523-43D8-433D-AE07-1C240F7162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86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266523-43D8-433D-AE07-1C240F7162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124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266523-43D8-433D-AE07-1C240F7162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083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266523-43D8-433D-AE07-1C240F7162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145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266523-43D8-433D-AE07-1C240F7162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86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AE611C2-19EC-4180-B746-B8E5A871E71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0"/>
            <a:ext cx="4223792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31A7D8-3817-4D41-B0AC-6F6407DDD54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968208" y="4365104"/>
            <a:ext cx="4223792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07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97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875FE7-E5ED-4E41-9EB7-B5DE447AD05E}"/>
              </a:ext>
            </a:extLst>
          </p:cNvPr>
          <p:cNvSpPr>
            <a:spLocks/>
          </p:cNvSpPr>
          <p:nvPr userDrawn="1"/>
        </p:nvSpPr>
        <p:spPr bwMode="auto">
          <a:xfrm>
            <a:off x="0" y="2596"/>
            <a:ext cx="11682484" cy="6855404"/>
          </a:xfrm>
          <a:custGeom>
            <a:avLst/>
            <a:gdLst>
              <a:gd name="connsiteX0" fmla="*/ 135716 w 11682484"/>
              <a:gd name="connsiteY0" fmla="*/ 0 h 6855404"/>
              <a:gd name="connsiteX1" fmla="*/ 1583140 w 11682484"/>
              <a:gd name="connsiteY1" fmla="*/ 1348532 h 6855404"/>
              <a:gd name="connsiteX2" fmla="*/ 11682484 w 11682484"/>
              <a:gd name="connsiteY2" fmla="*/ 4114823 h 6855404"/>
              <a:gd name="connsiteX3" fmla="*/ 11682484 w 11682484"/>
              <a:gd name="connsiteY3" fmla="*/ 6855404 h 6855404"/>
              <a:gd name="connsiteX4" fmla="*/ 9707328 w 11682484"/>
              <a:gd name="connsiteY4" fmla="*/ 6855404 h 6855404"/>
              <a:gd name="connsiteX5" fmla="*/ 9569988 w 11682484"/>
              <a:gd name="connsiteY5" fmla="*/ 6685097 h 6855404"/>
              <a:gd name="connsiteX6" fmla="*/ 5598025 w 11682484"/>
              <a:gd name="connsiteY6" fmla="*/ 3691219 h 6855404"/>
              <a:gd name="connsiteX7" fmla="*/ 2821856 w 11682484"/>
              <a:gd name="connsiteY7" fmla="*/ 3599026 h 6855404"/>
              <a:gd name="connsiteX8" fmla="*/ 63756 w 11682484"/>
              <a:gd name="connsiteY8" fmla="*/ 6602507 h 6855404"/>
              <a:gd name="connsiteX9" fmla="*/ 3589 w 11682484"/>
              <a:gd name="connsiteY9" fmla="*/ 6855404 h 6855404"/>
              <a:gd name="connsiteX10" fmla="*/ 0 w 11682484"/>
              <a:gd name="connsiteY10" fmla="*/ 6855404 h 6855404"/>
              <a:gd name="connsiteX11" fmla="*/ 0 w 11682484"/>
              <a:gd name="connsiteY11" fmla="*/ 5728147 h 6855404"/>
              <a:gd name="connsiteX12" fmla="*/ 0 w 11682484"/>
              <a:gd name="connsiteY12" fmla="*/ 1967486 h 6855404"/>
              <a:gd name="connsiteX13" fmla="*/ 0 w 11682484"/>
              <a:gd name="connsiteY13" fmla="*/ 825147 h 6855404"/>
              <a:gd name="connsiteX14" fmla="*/ 1 w 11682484"/>
              <a:gd name="connsiteY14" fmla="*/ 825147 h 6855404"/>
              <a:gd name="connsiteX15" fmla="*/ 1 w 11682484"/>
              <a:gd name="connsiteY15" fmla="*/ 479227 h 6855404"/>
              <a:gd name="connsiteX16" fmla="*/ 1 w 11682484"/>
              <a:gd name="connsiteY16" fmla="*/ 346491 h 6855404"/>
              <a:gd name="connsiteX17" fmla="*/ 2 w 11682484"/>
              <a:gd name="connsiteY17" fmla="*/ 346491 h 6855404"/>
              <a:gd name="connsiteX18" fmla="*/ 2 w 11682484"/>
              <a:gd name="connsiteY18" fmla="*/ 571 h 6855404"/>
              <a:gd name="connsiteX19" fmla="*/ 127322 w 11682484"/>
              <a:gd name="connsiteY19" fmla="*/ 31 h 685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82484" h="6855404">
                <a:moveTo>
                  <a:pt x="135716" y="0"/>
                </a:moveTo>
                <a:lnTo>
                  <a:pt x="1583140" y="1348532"/>
                </a:lnTo>
                <a:lnTo>
                  <a:pt x="11682484" y="4114823"/>
                </a:lnTo>
                <a:lnTo>
                  <a:pt x="11682484" y="6855404"/>
                </a:lnTo>
                <a:lnTo>
                  <a:pt x="9707328" y="6855404"/>
                </a:lnTo>
                <a:lnTo>
                  <a:pt x="9569988" y="6685097"/>
                </a:lnTo>
                <a:cubicBezTo>
                  <a:pt x="8411292" y="5293196"/>
                  <a:pt x="7168522" y="4300079"/>
                  <a:pt x="5598025" y="3691219"/>
                </a:cubicBezTo>
                <a:cubicBezTo>
                  <a:pt x="4810593" y="3386702"/>
                  <a:pt x="3628101" y="3319652"/>
                  <a:pt x="2821856" y="3599026"/>
                </a:cubicBezTo>
                <a:cubicBezTo>
                  <a:pt x="1476436" y="4020704"/>
                  <a:pt x="428633" y="5267408"/>
                  <a:pt x="63756" y="6602507"/>
                </a:cubicBezTo>
                <a:lnTo>
                  <a:pt x="3589" y="6855404"/>
                </a:lnTo>
                <a:lnTo>
                  <a:pt x="0" y="6855404"/>
                </a:lnTo>
                <a:lnTo>
                  <a:pt x="0" y="5728147"/>
                </a:lnTo>
                <a:lnTo>
                  <a:pt x="0" y="1967486"/>
                </a:lnTo>
                <a:lnTo>
                  <a:pt x="0" y="825147"/>
                </a:lnTo>
                <a:lnTo>
                  <a:pt x="1" y="825147"/>
                </a:lnTo>
                <a:lnTo>
                  <a:pt x="1" y="479227"/>
                </a:lnTo>
                <a:lnTo>
                  <a:pt x="1" y="346491"/>
                </a:lnTo>
                <a:lnTo>
                  <a:pt x="2" y="346491"/>
                </a:lnTo>
                <a:lnTo>
                  <a:pt x="2" y="571"/>
                </a:lnTo>
                <a:cubicBezTo>
                  <a:pt x="2" y="571"/>
                  <a:pt x="46193" y="353"/>
                  <a:pt x="127322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218F5CF-15FE-4EEB-9CE3-3FBB4D1D799E}"/>
              </a:ext>
            </a:extLst>
          </p:cNvPr>
          <p:cNvSpPr>
            <a:spLocks/>
          </p:cNvSpPr>
          <p:nvPr userDrawn="1"/>
        </p:nvSpPr>
        <p:spPr bwMode="auto">
          <a:xfrm rot="213804">
            <a:off x="-19171" y="109604"/>
            <a:ext cx="12075996" cy="2051564"/>
          </a:xfrm>
          <a:custGeom>
            <a:avLst/>
            <a:gdLst>
              <a:gd name="connsiteX0" fmla="*/ 1 w 12075996"/>
              <a:gd name="connsiteY0" fmla="*/ 264203 h 2051564"/>
              <a:gd name="connsiteX1" fmla="*/ 4242639 w 12075996"/>
              <a:gd name="connsiteY1" fmla="*/ 0 h 2051564"/>
              <a:gd name="connsiteX2" fmla="*/ 4506096 w 12075996"/>
              <a:gd name="connsiteY2" fmla="*/ 105217 h 2051564"/>
              <a:gd name="connsiteX3" fmla="*/ 7760587 w 12075996"/>
              <a:gd name="connsiteY3" fmla="*/ 1449725 h 2051564"/>
              <a:gd name="connsiteX4" fmla="*/ 12023712 w 12075996"/>
              <a:gd name="connsiteY4" fmla="*/ 181916 h 2051564"/>
              <a:gd name="connsiteX5" fmla="*/ 12075996 w 12075996"/>
              <a:gd name="connsiteY5" fmla="*/ 38560 h 2051564"/>
              <a:gd name="connsiteX6" fmla="*/ 12075996 w 12075996"/>
              <a:gd name="connsiteY6" fmla="*/ 49656 h 2051564"/>
              <a:gd name="connsiteX7" fmla="*/ 12034949 w 12075996"/>
              <a:gd name="connsiteY7" fmla="*/ 192180 h 2051564"/>
              <a:gd name="connsiteX8" fmla="*/ 7869859 w 12075996"/>
              <a:gd name="connsiteY8" fmla="*/ 1752181 h 2051564"/>
              <a:gd name="connsiteX9" fmla="*/ 3235820 w 12075996"/>
              <a:gd name="connsiteY9" fmla="*/ 242456 h 2051564"/>
              <a:gd name="connsiteX10" fmla="*/ 1558466 w 12075996"/>
              <a:gd name="connsiteY10" fmla="*/ 338976 h 2051564"/>
              <a:gd name="connsiteX11" fmla="*/ 220 w 12075996"/>
              <a:gd name="connsiteY11" fmla="*/ 450295 h 2051564"/>
              <a:gd name="connsiteX12" fmla="*/ 881 w 12075996"/>
              <a:gd name="connsiteY12" fmla="*/ 459818 h 2051564"/>
              <a:gd name="connsiteX13" fmla="*/ 0 w 12075996"/>
              <a:gd name="connsiteY13" fmla="*/ 459516 h 2051564"/>
              <a:gd name="connsiteX14" fmla="*/ 0 w 12075996"/>
              <a:gd name="connsiteY14" fmla="*/ 429248 h 2051564"/>
              <a:gd name="connsiteX15" fmla="*/ 1 w 12075996"/>
              <a:gd name="connsiteY15" fmla="*/ 429248 h 205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075996" h="2051564">
                <a:moveTo>
                  <a:pt x="1" y="264203"/>
                </a:moveTo>
                <a:lnTo>
                  <a:pt x="4242639" y="0"/>
                </a:lnTo>
                <a:lnTo>
                  <a:pt x="4506096" y="105217"/>
                </a:lnTo>
                <a:cubicBezTo>
                  <a:pt x="5593744" y="542784"/>
                  <a:pt x="6923737" y="1110296"/>
                  <a:pt x="7760587" y="1449725"/>
                </a:cubicBezTo>
                <a:cubicBezTo>
                  <a:pt x="10618004" y="2616266"/>
                  <a:pt x="11666948" y="1084938"/>
                  <a:pt x="12023712" y="181916"/>
                </a:cubicBezTo>
                <a:lnTo>
                  <a:pt x="12075996" y="38560"/>
                </a:lnTo>
                <a:lnTo>
                  <a:pt x="12075996" y="49656"/>
                </a:lnTo>
                <a:lnTo>
                  <a:pt x="12034949" y="192180"/>
                </a:lnTo>
                <a:cubicBezTo>
                  <a:pt x="11741579" y="1117741"/>
                  <a:pt x="10801203" y="2718034"/>
                  <a:pt x="7869859" y="1752181"/>
                </a:cubicBezTo>
                <a:cubicBezTo>
                  <a:pt x="6621354" y="1343948"/>
                  <a:pt x="4298591" y="526574"/>
                  <a:pt x="3235820" y="242456"/>
                </a:cubicBezTo>
                <a:cubicBezTo>
                  <a:pt x="3156415" y="232591"/>
                  <a:pt x="2347516" y="284550"/>
                  <a:pt x="1558466" y="338976"/>
                </a:cubicBezTo>
                <a:cubicBezTo>
                  <a:pt x="769418" y="393403"/>
                  <a:pt x="220" y="450295"/>
                  <a:pt x="220" y="450295"/>
                </a:cubicBezTo>
                <a:lnTo>
                  <a:pt x="881" y="459818"/>
                </a:lnTo>
                <a:lnTo>
                  <a:pt x="0" y="459516"/>
                </a:lnTo>
                <a:lnTo>
                  <a:pt x="0" y="429248"/>
                </a:lnTo>
                <a:lnTo>
                  <a:pt x="1" y="429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815AE85-5663-49FF-822D-A9BCC638FE7E}"/>
              </a:ext>
            </a:extLst>
          </p:cNvPr>
          <p:cNvSpPr>
            <a:spLocks/>
          </p:cNvSpPr>
          <p:nvPr userDrawn="1"/>
        </p:nvSpPr>
        <p:spPr bwMode="auto">
          <a:xfrm>
            <a:off x="-2" y="0"/>
            <a:ext cx="12192002" cy="6858000"/>
          </a:xfrm>
          <a:custGeom>
            <a:avLst/>
            <a:gdLst>
              <a:gd name="connsiteX0" fmla="*/ 1562216 w 12192002"/>
              <a:gd name="connsiteY0" fmla="*/ 24 h 6847230"/>
              <a:gd name="connsiteX1" fmla="*/ 3242227 w 12192002"/>
              <a:gd name="connsiteY1" fmla="*/ 19898 h 6847230"/>
              <a:gd name="connsiteX2" fmla="*/ 7760587 w 12192002"/>
              <a:gd name="connsiteY2" fmla="*/ 1846920 h 6847230"/>
              <a:gd name="connsiteX3" fmla="*/ 12192002 w 12192002"/>
              <a:gd name="connsiteY3" fmla="*/ 3162 h 6847230"/>
              <a:gd name="connsiteX4" fmla="*/ 12192002 w 12192002"/>
              <a:gd name="connsiteY4" fmla="*/ 1143708 h 6847230"/>
              <a:gd name="connsiteX5" fmla="*/ 12192002 w 12192002"/>
              <a:gd name="connsiteY5" fmla="*/ 6847230 h 6847230"/>
              <a:gd name="connsiteX6" fmla="*/ 10130702 w 12192002"/>
              <a:gd name="connsiteY6" fmla="*/ 6847230 h 6847230"/>
              <a:gd name="connsiteX7" fmla="*/ 9987372 w 12192002"/>
              <a:gd name="connsiteY7" fmla="*/ 6677190 h 6847230"/>
              <a:gd name="connsiteX8" fmla="*/ 5842176 w 12192002"/>
              <a:gd name="connsiteY8" fmla="*/ 3688014 h 6847230"/>
              <a:gd name="connsiteX9" fmla="*/ 2944928 w 12192002"/>
              <a:gd name="connsiteY9" fmla="*/ 3595966 h 6847230"/>
              <a:gd name="connsiteX10" fmla="*/ 66537 w 12192002"/>
              <a:gd name="connsiteY10" fmla="*/ 6594730 h 6847230"/>
              <a:gd name="connsiteX11" fmla="*/ 3745 w 12192002"/>
              <a:gd name="connsiteY11" fmla="*/ 6847230 h 6847230"/>
              <a:gd name="connsiteX12" fmla="*/ 0 w 12192002"/>
              <a:gd name="connsiteY12" fmla="*/ 6847230 h 6847230"/>
              <a:gd name="connsiteX13" fmla="*/ 0 w 12192002"/>
              <a:gd name="connsiteY13" fmla="*/ 5721743 h 6847230"/>
              <a:gd name="connsiteX14" fmla="*/ 0 w 12192002"/>
              <a:gd name="connsiteY14" fmla="*/ 1966988 h 6847230"/>
              <a:gd name="connsiteX15" fmla="*/ 0 w 12192002"/>
              <a:gd name="connsiteY15" fmla="*/ 826443 h 6847230"/>
              <a:gd name="connsiteX16" fmla="*/ 1 w 12192002"/>
              <a:gd name="connsiteY16" fmla="*/ 826443 h 6847230"/>
              <a:gd name="connsiteX17" fmla="*/ 1 w 12192002"/>
              <a:gd name="connsiteY17" fmla="*/ 481066 h 6847230"/>
              <a:gd name="connsiteX18" fmla="*/ 1 w 12192002"/>
              <a:gd name="connsiteY18" fmla="*/ 348539 h 6847230"/>
              <a:gd name="connsiteX19" fmla="*/ 2 w 12192002"/>
              <a:gd name="connsiteY19" fmla="*/ 348539 h 6847230"/>
              <a:gd name="connsiteX20" fmla="*/ 2 w 12192002"/>
              <a:gd name="connsiteY20" fmla="*/ 3162 h 6847230"/>
              <a:gd name="connsiteX21" fmla="*/ 1562216 w 12192002"/>
              <a:gd name="connsiteY21" fmla="*/ 24 h 684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2" h="6847230">
                <a:moveTo>
                  <a:pt x="1562216" y="24"/>
                </a:moveTo>
                <a:cubicBezTo>
                  <a:pt x="2353140" y="373"/>
                  <a:pt x="3163696" y="4557"/>
                  <a:pt x="3242227" y="19898"/>
                </a:cubicBezTo>
                <a:cubicBezTo>
                  <a:pt x="4282770" y="376934"/>
                  <a:pt x="6543351" y="1353205"/>
                  <a:pt x="7760587" y="1846920"/>
                </a:cubicBezTo>
                <a:cubicBezTo>
                  <a:pt x="11661915" y="3439636"/>
                  <a:pt x="12192002" y="3162"/>
                  <a:pt x="12192002" y="3162"/>
                </a:cubicBezTo>
                <a:lnTo>
                  <a:pt x="12192002" y="1143708"/>
                </a:lnTo>
                <a:lnTo>
                  <a:pt x="12192002" y="6847230"/>
                </a:lnTo>
                <a:lnTo>
                  <a:pt x="10130702" y="6847230"/>
                </a:lnTo>
                <a:lnTo>
                  <a:pt x="9987372" y="6677190"/>
                </a:lnTo>
                <a:cubicBezTo>
                  <a:pt x="8778141" y="5287475"/>
                  <a:pt x="7481169" y="4295918"/>
                  <a:pt x="5842176" y="3688014"/>
                </a:cubicBezTo>
                <a:cubicBezTo>
                  <a:pt x="5020401" y="3383975"/>
                  <a:pt x="3786336" y="3317031"/>
                  <a:pt x="2944928" y="3595966"/>
                </a:cubicBezTo>
                <a:cubicBezTo>
                  <a:pt x="1540829" y="4016982"/>
                  <a:pt x="447327" y="5261728"/>
                  <a:pt x="66537" y="6594730"/>
                </a:cubicBezTo>
                <a:lnTo>
                  <a:pt x="3745" y="6847230"/>
                </a:lnTo>
                <a:lnTo>
                  <a:pt x="0" y="6847230"/>
                </a:lnTo>
                <a:lnTo>
                  <a:pt x="0" y="5721743"/>
                </a:lnTo>
                <a:lnTo>
                  <a:pt x="0" y="1966988"/>
                </a:lnTo>
                <a:lnTo>
                  <a:pt x="0" y="826443"/>
                </a:lnTo>
                <a:lnTo>
                  <a:pt x="1" y="826443"/>
                </a:lnTo>
                <a:lnTo>
                  <a:pt x="1" y="481066"/>
                </a:lnTo>
                <a:lnTo>
                  <a:pt x="1" y="348539"/>
                </a:lnTo>
                <a:lnTo>
                  <a:pt x="2" y="348539"/>
                </a:lnTo>
                <a:lnTo>
                  <a:pt x="2" y="3162"/>
                </a:lnTo>
                <a:cubicBezTo>
                  <a:pt x="2" y="3162"/>
                  <a:pt x="771293" y="-324"/>
                  <a:pt x="1562216" y="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BA38739-135D-4AF4-8B9D-F28B606324BD}"/>
              </a:ext>
            </a:extLst>
          </p:cNvPr>
          <p:cNvSpPr/>
          <p:nvPr userDrawn="1"/>
        </p:nvSpPr>
        <p:spPr>
          <a:xfrm>
            <a:off x="342402" y="0"/>
            <a:ext cx="1784313" cy="6858000"/>
          </a:xfrm>
          <a:custGeom>
            <a:avLst/>
            <a:gdLst>
              <a:gd name="connsiteX0" fmla="*/ 652884 w 1784313"/>
              <a:gd name="connsiteY0" fmla="*/ 6458598 h 6858000"/>
              <a:gd name="connsiteX1" fmla="*/ 802318 w 1784313"/>
              <a:gd name="connsiteY1" fmla="*/ 6581346 h 6858000"/>
              <a:gd name="connsiteX2" fmla="*/ 857467 w 1784313"/>
              <a:gd name="connsiteY2" fmla="*/ 6627600 h 6858000"/>
              <a:gd name="connsiteX3" fmla="*/ 637290 w 1784313"/>
              <a:gd name="connsiteY3" fmla="*/ 6822898 h 6858000"/>
              <a:gd name="connsiteX4" fmla="*/ 601533 w 1784313"/>
              <a:gd name="connsiteY4" fmla="*/ 6858000 h 6858000"/>
              <a:gd name="connsiteX5" fmla="*/ 238242 w 1784313"/>
              <a:gd name="connsiteY5" fmla="*/ 6858000 h 6858000"/>
              <a:gd name="connsiteX6" fmla="*/ 298552 w 1784313"/>
              <a:gd name="connsiteY6" fmla="*/ 6787944 h 6858000"/>
              <a:gd name="connsiteX7" fmla="*/ 652884 w 1784313"/>
              <a:gd name="connsiteY7" fmla="*/ 6458598 h 6858000"/>
              <a:gd name="connsiteX8" fmla="*/ 291752 w 1784313"/>
              <a:gd name="connsiteY8" fmla="*/ 5513960 h 6858000"/>
              <a:gd name="connsiteX9" fmla="*/ 348680 w 1784313"/>
              <a:gd name="connsiteY9" fmla="*/ 5663394 h 6858000"/>
              <a:gd name="connsiteX10" fmla="*/ 428733 w 1784313"/>
              <a:gd name="connsiteY10" fmla="*/ 5787923 h 6858000"/>
              <a:gd name="connsiteX11" fmla="*/ 455418 w 1784313"/>
              <a:gd name="connsiteY11" fmla="*/ 5819944 h 6858000"/>
              <a:gd name="connsiteX12" fmla="*/ 1327117 w 1784313"/>
              <a:gd name="connsiteY12" fmla="*/ 5819944 h 6858000"/>
              <a:gd name="connsiteX13" fmla="*/ 1350243 w 1784313"/>
              <a:gd name="connsiteY13" fmla="*/ 5787923 h 6858000"/>
              <a:gd name="connsiteX14" fmla="*/ 1424960 w 1784313"/>
              <a:gd name="connsiteY14" fmla="*/ 5663394 h 6858000"/>
              <a:gd name="connsiteX15" fmla="*/ 1474771 w 1784313"/>
              <a:gd name="connsiteY15" fmla="*/ 5513960 h 6858000"/>
              <a:gd name="connsiteX16" fmla="*/ 410943 w 1784313"/>
              <a:gd name="connsiteY16" fmla="*/ 5078112 h 6858000"/>
              <a:gd name="connsiteX17" fmla="*/ 343342 w 1784313"/>
              <a:gd name="connsiteY17" fmla="*/ 5183070 h 6858000"/>
              <a:gd name="connsiteX18" fmla="*/ 282856 w 1784313"/>
              <a:gd name="connsiteY18" fmla="*/ 5360968 h 6858000"/>
              <a:gd name="connsiteX19" fmla="*/ 281078 w 1784313"/>
              <a:gd name="connsiteY19" fmla="*/ 5382316 h 6858000"/>
              <a:gd name="connsiteX20" fmla="*/ 1476551 w 1784313"/>
              <a:gd name="connsiteY20" fmla="*/ 5382316 h 6858000"/>
              <a:gd name="connsiteX21" fmla="*/ 1472993 w 1784313"/>
              <a:gd name="connsiteY21" fmla="*/ 5360968 h 6858000"/>
              <a:gd name="connsiteX22" fmla="*/ 1405392 w 1784313"/>
              <a:gd name="connsiteY22" fmla="*/ 5183070 h 6858000"/>
              <a:gd name="connsiteX23" fmla="*/ 1337791 w 1784313"/>
              <a:gd name="connsiteY23" fmla="*/ 5078112 h 6858000"/>
              <a:gd name="connsiteX24" fmla="*/ 435849 w 1784313"/>
              <a:gd name="connsiteY24" fmla="*/ 3537517 h 6858000"/>
              <a:gd name="connsiteX25" fmla="*/ 480324 w 1784313"/>
              <a:gd name="connsiteY25" fmla="*/ 3676278 h 6858000"/>
              <a:gd name="connsiteX26" fmla="*/ 540809 w 1784313"/>
              <a:gd name="connsiteY26" fmla="*/ 3800806 h 6858000"/>
              <a:gd name="connsiteX27" fmla="*/ 556819 w 1784313"/>
              <a:gd name="connsiteY27" fmla="*/ 3825712 h 6858000"/>
              <a:gd name="connsiteX28" fmla="*/ 556819 w 1784313"/>
              <a:gd name="connsiteY28" fmla="*/ 3827490 h 6858000"/>
              <a:gd name="connsiteX29" fmla="*/ 1353801 w 1784313"/>
              <a:gd name="connsiteY29" fmla="*/ 3827490 h 6858000"/>
              <a:gd name="connsiteX30" fmla="*/ 1369813 w 1784313"/>
              <a:gd name="connsiteY30" fmla="*/ 3802584 h 6858000"/>
              <a:gd name="connsiteX31" fmla="*/ 1396497 w 1784313"/>
              <a:gd name="connsiteY31" fmla="*/ 3756331 h 6858000"/>
              <a:gd name="connsiteX32" fmla="*/ 1394718 w 1784313"/>
              <a:gd name="connsiteY32" fmla="*/ 3756331 h 6858000"/>
              <a:gd name="connsiteX33" fmla="*/ 1432076 w 1784313"/>
              <a:gd name="connsiteY33" fmla="*/ 3676277 h 6858000"/>
              <a:gd name="connsiteX34" fmla="*/ 1471213 w 1784313"/>
              <a:gd name="connsiteY34" fmla="*/ 3537517 h 6858000"/>
              <a:gd name="connsiteX35" fmla="*/ 1017575 w 1784313"/>
              <a:gd name="connsiteY35" fmla="*/ 3537517 h 6858000"/>
              <a:gd name="connsiteX36" fmla="*/ 1015795 w 1784313"/>
              <a:gd name="connsiteY36" fmla="*/ 3537517 h 6858000"/>
              <a:gd name="connsiteX37" fmla="*/ 508787 w 1784313"/>
              <a:gd name="connsiteY37" fmla="*/ 3121236 h 6858000"/>
              <a:gd name="connsiteX38" fmla="*/ 464312 w 1784313"/>
              <a:gd name="connsiteY38" fmla="*/ 3194174 h 6858000"/>
              <a:gd name="connsiteX39" fmla="*/ 418059 w 1784313"/>
              <a:gd name="connsiteY39" fmla="*/ 3372072 h 6858000"/>
              <a:gd name="connsiteX40" fmla="*/ 419839 w 1784313"/>
              <a:gd name="connsiteY40" fmla="*/ 3411209 h 6858000"/>
              <a:gd name="connsiteX41" fmla="*/ 1015795 w 1784313"/>
              <a:gd name="connsiteY41" fmla="*/ 3411209 h 6858000"/>
              <a:gd name="connsiteX42" fmla="*/ 1017575 w 1784313"/>
              <a:gd name="connsiteY42" fmla="*/ 3411209 h 6858000"/>
              <a:gd name="connsiteX43" fmla="*/ 1478329 w 1784313"/>
              <a:gd name="connsiteY43" fmla="*/ 3411209 h 6858000"/>
              <a:gd name="connsiteX44" fmla="*/ 1474772 w 1784313"/>
              <a:gd name="connsiteY44" fmla="*/ 3372071 h 6858000"/>
              <a:gd name="connsiteX45" fmla="*/ 1426740 w 1784313"/>
              <a:gd name="connsiteY45" fmla="*/ 3194174 h 6858000"/>
              <a:gd name="connsiteX46" fmla="*/ 1423182 w 1784313"/>
              <a:gd name="connsiteY46" fmla="*/ 3185280 h 6858000"/>
              <a:gd name="connsiteX47" fmla="*/ 1391161 w 1784313"/>
              <a:gd name="connsiteY47" fmla="*/ 3121237 h 6858000"/>
              <a:gd name="connsiteX48" fmla="*/ 458976 w 1784313"/>
              <a:gd name="connsiteY48" fmla="*/ 1634012 h 6858000"/>
              <a:gd name="connsiteX49" fmla="*/ 498114 w 1784313"/>
              <a:gd name="connsiteY49" fmla="*/ 1794120 h 6858000"/>
              <a:gd name="connsiteX50" fmla="*/ 558599 w 1784313"/>
              <a:gd name="connsiteY50" fmla="*/ 1918648 h 6858000"/>
              <a:gd name="connsiteX51" fmla="*/ 562157 w 1784313"/>
              <a:gd name="connsiteY51" fmla="*/ 1922206 h 6858000"/>
              <a:gd name="connsiteX52" fmla="*/ 1394718 w 1784313"/>
              <a:gd name="connsiteY52" fmla="*/ 1922206 h 6858000"/>
              <a:gd name="connsiteX53" fmla="*/ 1396497 w 1784313"/>
              <a:gd name="connsiteY53" fmla="*/ 1918648 h 6858000"/>
              <a:gd name="connsiteX54" fmla="*/ 1456982 w 1784313"/>
              <a:gd name="connsiteY54" fmla="*/ 1794120 h 6858000"/>
              <a:gd name="connsiteX55" fmla="*/ 1497899 w 1784313"/>
              <a:gd name="connsiteY55" fmla="*/ 1634012 h 6858000"/>
              <a:gd name="connsiteX56" fmla="*/ 560377 w 1784313"/>
              <a:gd name="connsiteY56" fmla="*/ 1217731 h 6858000"/>
              <a:gd name="connsiteX57" fmla="*/ 519461 w 1784313"/>
              <a:gd name="connsiteY57" fmla="*/ 1294226 h 6858000"/>
              <a:gd name="connsiteX58" fmla="*/ 458976 w 1784313"/>
              <a:gd name="connsiteY58" fmla="*/ 1472124 h 6858000"/>
              <a:gd name="connsiteX59" fmla="*/ 453638 w 1784313"/>
              <a:gd name="connsiteY59" fmla="*/ 1507703 h 6858000"/>
              <a:gd name="connsiteX60" fmla="*/ 1503235 w 1784313"/>
              <a:gd name="connsiteY60" fmla="*/ 1507703 h 6858000"/>
              <a:gd name="connsiteX61" fmla="*/ 1499677 w 1784313"/>
              <a:gd name="connsiteY61" fmla="*/ 1472124 h 6858000"/>
              <a:gd name="connsiteX62" fmla="*/ 1444530 w 1784313"/>
              <a:gd name="connsiteY62" fmla="*/ 1294226 h 6858000"/>
              <a:gd name="connsiteX63" fmla="*/ 1405392 w 1784313"/>
              <a:gd name="connsiteY63" fmla="*/ 1217731 h 6858000"/>
              <a:gd name="connsiteX64" fmla="*/ 1196463 w 1784313"/>
              <a:gd name="connsiteY64" fmla="*/ 0 h 6858000"/>
              <a:gd name="connsiteX65" fmla="*/ 1527579 w 1784313"/>
              <a:gd name="connsiteY65" fmla="*/ 0 h 6858000"/>
              <a:gd name="connsiteX66" fmla="*/ 1524583 w 1784313"/>
              <a:gd name="connsiteY66" fmla="*/ 6246 h 6858000"/>
              <a:gd name="connsiteX67" fmla="*/ 1167009 w 1784313"/>
              <a:gd name="connsiteY67" fmla="*/ 467002 h 6858000"/>
              <a:gd name="connsiteX68" fmla="*/ 1149220 w 1784313"/>
              <a:gd name="connsiteY68" fmla="*/ 488350 h 6858000"/>
              <a:gd name="connsiteX69" fmla="*/ 1131430 w 1784313"/>
              <a:gd name="connsiteY69" fmla="*/ 509698 h 6858000"/>
              <a:gd name="connsiteX70" fmla="*/ 1019353 w 1784313"/>
              <a:gd name="connsiteY70" fmla="*/ 637784 h 6858000"/>
              <a:gd name="connsiteX71" fmla="*/ 957090 w 1784313"/>
              <a:gd name="connsiteY71" fmla="*/ 707163 h 6858000"/>
              <a:gd name="connsiteX72" fmla="*/ 939300 w 1784313"/>
              <a:gd name="connsiteY72" fmla="*/ 728511 h 6858000"/>
              <a:gd name="connsiteX73" fmla="*/ 921511 w 1784313"/>
              <a:gd name="connsiteY73" fmla="*/ 749859 h 6858000"/>
              <a:gd name="connsiteX74" fmla="*/ 640432 w 1784313"/>
              <a:gd name="connsiteY74" fmla="*/ 1098538 h 6858000"/>
              <a:gd name="connsiteX75" fmla="*/ 1323559 w 1784313"/>
              <a:gd name="connsiteY75" fmla="*/ 1098538 h 6858000"/>
              <a:gd name="connsiteX76" fmla="*/ 1001563 w 1784313"/>
              <a:gd name="connsiteY76" fmla="*/ 746301 h 6858000"/>
              <a:gd name="connsiteX77" fmla="*/ 1069165 w 1784313"/>
              <a:gd name="connsiteY77" fmla="*/ 669806 h 6858000"/>
              <a:gd name="connsiteX78" fmla="*/ 1175903 w 1784313"/>
              <a:gd name="connsiteY78" fmla="*/ 547056 h 6858000"/>
              <a:gd name="connsiteX79" fmla="*/ 1784313 w 1784313"/>
              <a:gd name="connsiteY79" fmla="*/ 1545063 h 6858000"/>
              <a:gd name="connsiteX80" fmla="*/ 1238168 w 1784313"/>
              <a:gd name="connsiteY80" fmla="*/ 2495036 h 6858000"/>
              <a:gd name="connsiteX81" fmla="*/ 1117198 w 1784313"/>
              <a:gd name="connsiteY81" fmla="*/ 2397192 h 6858000"/>
              <a:gd name="connsiteX82" fmla="*/ 1030027 w 1784313"/>
              <a:gd name="connsiteY82" fmla="*/ 2327813 h 6858000"/>
              <a:gd name="connsiteX83" fmla="*/ 1309327 w 1784313"/>
              <a:gd name="connsiteY83" fmla="*/ 2050292 h 6858000"/>
              <a:gd name="connsiteX84" fmla="*/ 652884 w 1784313"/>
              <a:gd name="connsiteY84" fmla="*/ 2050292 h 6858000"/>
              <a:gd name="connsiteX85" fmla="*/ 942858 w 1784313"/>
              <a:gd name="connsiteY85" fmla="*/ 2327813 h 6858000"/>
              <a:gd name="connsiteX86" fmla="*/ 964206 w 1784313"/>
              <a:gd name="connsiteY86" fmla="*/ 2345603 h 6858000"/>
              <a:gd name="connsiteX87" fmla="*/ 985554 w 1784313"/>
              <a:gd name="connsiteY87" fmla="*/ 2363392 h 6858000"/>
              <a:gd name="connsiteX88" fmla="*/ 1076281 w 1784313"/>
              <a:gd name="connsiteY88" fmla="*/ 2436330 h 6858000"/>
              <a:gd name="connsiteX89" fmla="*/ 1193693 w 1784313"/>
              <a:gd name="connsiteY89" fmla="*/ 2530616 h 6858000"/>
              <a:gd name="connsiteX90" fmla="*/ 1215041 w 1784313"/>
              <a:gd name="connsiteY90" fmla="*/ 2548406 h 6858000"/>
              <a:gd name="connsiteX91" fmla="*/ 1236389 w 1784313"/>
              <a:gd name="connsiteY91" fmla="*/ 2566196 h 6858000"/>
              <a:gd name="connsiteX92" fmla="*/ 1718492 w 1784313"/>
              <a:gd name="connsiteY92" fmla="*/ 3187058 h 6858000"/>
              <a:gd name="connsiteX93" fmla="*/ 1716713 w 1784313"/>
              <a:gd name="connsiteY93" fmla="*/ 3187058 h 6858000"/>
              <a:gd name="connsiteX94" fmla="*/ 1755850 w 1784313"/>
              <a:gd name="connsiteY94" fmla="*/ 3445010 h 6858000"/>
              <a:gd name="connsiteX95" fmla="*/ 1693587 w 1784313"/>
              <a:gd name="connsiteY95" fmla="*/ 3756331 h 6858000"/>
              <a:gd name="connsiteX96" fmla="*/ 1695365 w 1784313"/>
              <a:gd name="connsiteY96" fmla="*/ 3756331 h 6858000"/>
              <a:gd name="connsiteX97" fmla="*/ 1152777 w 1784313"/>
              <a:gd name="connsiteY97" fmla="*/ 4414552 h 6858000"/>
              <a:gd name="connsiteX98" fmla="*/ 1131430 w 1784313"/>
              <a:gd name="connsiteY98" fmla="*/ 4432342 h 6858000"/>
              <a:gd name="connsiteX99" fmla="*/ 1110082 w 1784313"/>
              <a:gd name="connsiteY99" fmla="*/ 4450132 h 6858000"/>
              <a:gd name="connsiteX100" fmla="*/ 935742 w 1784313"/>
              <a:gd name="connsiteY100" fmla="*/ 4590672 h 6858000"/>
              <a:gd name="connsiteX101" fmla="*/ 901941 w 1784313"/>
              <a:gd name="connsiteY101" fmla="*/ 4617356 h 6858000"/>
              <a:gd name="connsiteX102" fmla="*/ 878815 w 1784313"/>
              <a:gd name="connsiteY102" fmla="*/ 4635145 h 6858000"/>
              <a:gd name="connsiteX103" fmla="*/ 857467 w 1784313"/>
              <a:gd name="connsiteY103" fmla="*/ 4652935 h 6858000"/>
              <a:gd name="connsiteX104" fmla="*/ 524797 w 1784313"/>
              <a:gd name="connsiteY104" fmla="*/ 4946467 h 6858000"/>
              <a:gd name="connsiteX105" fmla="*/ 1234610 w 1784313"/>
              <a:gd name="connsiteY105" fmla="*/ 4946467 h 6858000"/>
              <a:gd name="connsiteX106" fmla="*/ 948194 w 1784313"/>
              <a:gd name="connsiteY106" fmla="*/ 4656493 h 6858000"/>
              <a:gd name="connsiteX107" fmla="*/ 980216 w 1784313"/>
              <a:gd name="connsiteY107" fmla="*/ 4631587 h 6858000"/>
              <a:gd name="connsiteX108" fmla="*/ 1154556 w 1784313"/>
              <a:gd name="connsiteY108" fmla="*/ 4489269 h 6858000"/>
              <a:gd name="connsiteX109" fmla="*/ 1761188 w 1784313"/>
              <a:gd name="connsiteY109" fmla="*/ 5435685 h 6858000"/>
              <a:gd name="connsiteX110" fmla="*/ 1149220 w 1784313"/>
              <a:gd name="connsiteY110" fmla="*/ 6382101 h 6858000"/>
              <a:gd name="connsiteX111" fmla="*/ 1074503 w 1784313"/>
              <a:gd name="connsiteY111" fmla="*/ 6319838 h 6858000"/>
              <a:gd name="connsiteX112" fmla="*/ 944636 w 1784313"/>
              <a:gd name="connsiteY112" fmla="*/ 6213099 h 6858000"/>
              <a:gd name="connsiteX113" fmla="*/ 1216821 w 1784313"/>
              <a:gd name="connsiteY113" fmla="*/ 5953368 h 6858000"/>
              <a:gd name="connsiteX114" fmla="*/ 572831 w 1784313"/>
              <a:gd name="connsiteY114" fmla="*/ 5953368 h 6858000"/>
              <a:gd name="connsiteX115" fmla="*/ 857467 w 1784313"/>
              <a:gd name="connsiteY115" fmla="*/ 6213099 h 6858000"/>
              <a:gd name="connsiteX116" fmla="*/ 878815 w 1784313"/>
              <a:gd name="connsiteY116" fmla="*/ 6230889 h 6858000"/>
              <a:gd name="connsiteX117" fmla="*/ 900163 w 1784313"/>
              <a:gd name="connsiteY117" fmla="*/ 6248679 h 6858000"/>
              <a:gd name="connsiteX118" fmla="*/ 1031807 w 1784313"/>
              <a:gd name="connsiteY118" fmla="*/ 6358975 h 6858000"/>
              <a:gd name="connsiteX119" fmla="*/ 1104744 w 1784313"/>
              <a:gd name="connsiteY119" fmla="*/ 6419461 h 6858000"/>
              <a:gd name="connsiteX120" fmla="*/ 1126092 w 1784313"/>
              <a:gd name="connsiteY120" fmla="*/ 6437250 h 6858000"/>
              <a:gd name="connsiteX121" fmla="*/ 1147440 w 1784313"/>
              <a:gd name="connsiteY121" fmla="*/ 6455040 h 6858000"/>
              <a:gd name="connsiteX122" fmla="*/ 1456655 w 1784313"/>
              <a:gd name="connsiteY122" fmla="*/ 6730940 h 6858000"/>
              <a:gd name="connsiteX123" fmla="*/ 1574943 w 1784313"/>
              <a:gd name="connsiteY123" fmla="*/ 6858000 h 6858000"/>
              <a:gd name="connsiteX124" fmla="*/ 1205808 w 1784313"/>
              <a:gd name="connsiteY124" fmla="*/ 6858000 h 6858000"/>
              <a:gd name="connsiteX125" fmla="*/ 1110361 w 1784313"/>
              <a:gd name="connsiteY125" fmla="*/ 6768562 h 6858000"/>
              <a:gd name="connsiteX126" fmla="*/ 941078 w 1784313"/>
              <a:gd name="connsiteY126" fmla="*/ 6624042 h 6858000"/>
              <a:gd name="connsiteX127" fmla="*/ 919730 w 1784313"/>
              <a:gd name="connsiteY127" fmla="*/ 6606252 h 6858000"/>
              <a:gd name="connsiteX128" fmla="*/ 898383 w 1784313"/>
              <a:gd name="connsiteY128" fmla="*/ 6588462 h 6858000"/>
              <a:gd name="connsiteX129" fmla="*/ 839677 w 1784313"/>
              <a:gd name="connsiteY129" fmla="*/ 6540431 h 6858000"/>
              <a:gd name="connsiteX130" fmla="*/ 693801 w 1784313"/>
              <a:gd name="connsiteY130" fmla="*/ 6419461 h 6858000"/>
              <a:gd name="connsiteX131" fmla="*/ 672454 w 1784313"/>
              <a:gd name="connsiteY131" fmla="*/ 6401671 h 6858000"/>
              <a:gd name="connsiteX132" fmla="*/ 651106 w 1784313"/>
              <a:gd name="connsiteY132" fmla="*/ 6383881 h 6858000"/>
              <a:gd name="connsiteX133" fmla="*/ 0 w 1784313"/>
              <a:gd name="connsiteY133" fmla="*/ 5416117 h 6858000"/>
              <a:gd name="connsiteX134" fmla="*/ 672454 w 1784313"/>
              <a:gd name="connsiteY134" fmla="*/ 4462585 h 6858000"/>
              <a:gd name="connsiteX135" fmla="*/ 693801 w 1784313"/>
              <a:gd name="connsiteY135" fmla="*/ 4444796 h 6858000"/>
              <a:gd name="connsiteX136" fmla="*/ 715149 w 1784313"/>
              <a:gd name="connsiteY136" fmla="*/ 4427006 h 6858000"/>
              <a:gd name="connsiteX137" fmla="*/ 752506 w 1784313"/>
              <a:gd name="connsiteY137" fmla="*/ 4396762 h 6858000"/>
              <a:gd name="connsiteX138" fmla="*/ 923288 w 1784313"/>
              <a:gd name="connsiteY138" fmla="*/ 4259782 h 6858000"/>
              <a:gd name="connsiteX139" fmla="*/ 944636 w 1784313"/>
              <a:gd name="connsiteY139" fmla="*/ 4241992 h 6858000"/>
              <a:gd name="connsiteX140" fmla="*/ 965984 w 1784313"/>
              <a:gd name="connsiteY140" fmla="*/ 4224202 h 6858000"/>
              <a:gd name="connsiteX141" fmla="*/ 1257736 w 1784313"/>
              <a:gd name="connsiteY141" fmla="*/ 3944902 h 6858000"/>
              <a:gd name="connsiteX142" fmla="*/ 642210 w 1784313"/>
              <a:gd name="connsiteY142" fmla="*/ 3944902 h 6858000"/>
              <a:gd name="connsiteX143" fmla="*/ 882373 w 1784313"/>
              <a:gd name="connsiteY143" fmla="*/ 4220645 h 6858000"/>
              <a:gd name="connsiteX144" fmla="*/ 711591 w 1784313"/>
              <a:gd name="connsiteY144" fmla="*/ 4357625 h 6858000"/>
              <a:gd name="connsiteX145" fmla="*/ 674232 w 1784313"/>
              <a:gd name="connsiteY145" fmla="*/ 4387868 h 6858000"/>
              <a:gd name="connsiteX146" fmla="*/ 138760 w 1784313"/>
              <a:gd name="connsiteY146" fmla="*/ 3366735 h 6858000"/>
              <a:gd name="connsiteX147" fmla="*/ 727601 w 1784313"/>
              <a:gd name="connsiteY147" fmla="*/ 2555522 h 6858000"/>
              <a:gd name="connsiteX148" fmla="*/ 850351 w 1784313"/>
              <a:gd name="connsiteY148" fmla="*/ 2655145 h 6858000"/>
              <a:gd name="connsiteX149" fmla="*/ 937520 w 1784313"/>
              <a:gd name="connsiteY149" fmla="*/ 2724524 h 6858000"/>
              <a:gd name="connsiteX150" fmla="*/ 619084 w 1784313"/>
              <a:gd name="connsiteY150" fmla="*/ 2991370 h 6858000"/>
              <a:gd name="connsiteX151" fmla="*/ 1307548 w 1784313"/>
              <a:gd name="connsiteY151" fmla="*/ 2991370 h 6858000"/>
              <a:gd name="connsiteX152" fmla="*/ 1030027 w 1784313"/>
              <a:gd name="connsiteY152" fmla="*/ 2726303 h 6858000"/>
              <a:gd name="connsiteX153" fmla="*/ 1008679 w 1784313"/>
              <a:gd name="connsiteY153" fmla="*/ 2708514 h 6858000"/>
              <a:gd name="connsiteX154" fmla="*/ 985553 w 1784313"/>
              <a:gd name="connsiteY154" fmla="*/ 2690724 h 6858000"/>
              <a:gd name="connsiteX155" fmla="*/ 893047 w 1784313"/>
              <a:gd name="connsiteY155" fmla="*/ 2616007 h 6858000"/>
              <a:gd name="connsiteX156" fmla="*/ 775634 w 1784313"/>
              <a:gd name="connsiteY156" fmla="*/ 2521720 h 6858000"/>
              <a:gd name="connsiteX157" fmla="*/ 754286 w 1784313"/>
              <a:gd name="connsiteY157" fmla="*/ 2503931 h 6858000"/>
              <a:gd name="connsiteX158" fmla="*/ 732939 w 1784313"/>
              <a:gd name="connsiteY158" fmla="*/ 2486141 h 6858000"/>
              <a:gd name="connsiteX159" fmla="*/ 177898 w 1784313"/>
              <a:gd name="connsiteY159" fmla="*/ 1537947 h 6858000"/>
              <a:gd name="connsiteX160" fmla="*/ 732939 w 1784313"/>
              <a:gd name="connsiteY160" fmla="*/ 557729 h 6858000"/>
              <a:gd name="connsiteX161" fmla="*/ 750728 w 1784313"/>
              <a:gd name="connsiteY161" fmla="*/ 536382 h 6858000"/>
              <a:gd name="connsiteX162" fmla="*/ 768518 w 1784313"/>
              <a:gd name="connsiteY162" fmla="*/ 515034 h 6858000"/>
              <a:gd name="connsiteX163" fmla="*/ 804098 w 1784313"/>
              <a:gd name="connsiteY163" fmla="*/ 475896 h 6858000"/>
              <a:gd name="connsiteX164" fmla="*/ 942858 w 1784313"/>
              <a:gd name="connsiteY164" fmla="*/ 317568 h 6858000"/>
              <a:gd name="connsiteX165" fmla="*/ 960648 w 1784313"/>
              <a:gd name="connsiteY165" fmla="*/ 296221 h 6858000"/>
              <a:gd name="connsiteX166" fmla="*/ 978438 w 1784313"/>
              <a:gd name="connsiteY166" fmla="*/ 274873 h 6858000"/>
              <a:gd name="connsiteX167" fmla="*/ 1141881 w 1784313"/>
              <a:gd name="connsiteY167" fmla="*/ 75850 h 6858000"/>
              <a:gd name="connsiteX168" fmla="*/ 293257 w 1784313"/>
              <a:gd name="connsiteY168" fmla="*/ 0 h 6858000"/>
              <a:gd name="connsiteX169" fmla="*/ 612950 w 1784313"/>
              <a:gd name="connsiteY169" fmla="*/ 0 h 6858000"/>
              <a:gd name="connsiteX170" fmla="*/ 687130 w 1784313"/>
              <a:gd name="connsiteY170" fmla="*/ 82299 h 6858000"/>
              <a:gd name="connsiteX171" fmla="*/ 898384 w 1784313"/>
              <a:gd name="connsiteY171" fmla="*/ 278431 h 6858000"/>
              <a:gd name="connsiteX172" fmla="*/ 754286 w 1784313"/>
              <a:gd name="connsiteY172" fmla="*/ 443875 h 6858000"/>
              <a:gd name="connsiteX173" fmla="*/ 725823 w 1784313"/>
              <a:gd name="connsiteY173" fmla="*/ 477677 h 6858000"/>
              <a:gd name="connsiteX174" fmla="*/ 295310 w 1784313"/>
              <a:gd name="connsiteY174" fmla="*/ 44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1784313" h="6858000">
                <a:moveTo>
                  <a:pt x="652884" y="6458598"/>
                </a:moveTo>
                <a:cubicBezTo>
                  <a:pt x="700917" y="6499513"/>
                  <a:pt x="750728" y="6540431"/>
                  <a:pt x="802318" y="6581346"/>
                </a:cubicBezTo>
                <a:cubicBezTo>
                  <a:pt x="820108" y="6597358"/>
                  <a:pt x="839677" y="6611590"/>
                  <a:pt x="857467" y="6627600"/>
                </a:cubicBezTo>
                <a:cubicBezTo>
                  <a:pt x="780526" y="6693422"/>
                  <a:pt x="705920" y="6758466"/>
                  <a:pt x="637290" y="6822898"/>
                </a:cubicBezTo>
                <a:lnTo>
                  <a:pt x="601533" y="6858000"/>
                </a:lnTo>
                <a:lnTo>
                  <a:pt x="238242" y="6858000"/>
                </a:lnTo>
                <a:lnTo>
                  <a:pt x="298552" y="6787944"/>
                </a:lnTo>
                <a:cubicBezTo>
                  <a:pt x="403466" y="6675160"/>
                  <a:pt x="526799" y="6566004"/>
                  <a:pt x="652884" y="6458598"/>
                </a:cubicBezTo>
                <a:close/>
                <a:moveTo>
                  <a:pt x="291752" y="5513960"/>
                </a:moveTo>
                <a:cubicBezTo>
                  <a:pt x="302426" y="5563772"/>
                  <a:pt x="321994" y="5613583"/>
                  <a:pt x="348680" y="5663394"/>
                </a:cubicBezTo>
                <a:cubicBezTo>
                  <a:pt x="370027" y="5704312"/>
                  <a:pt x="398491" y="5747007"/>
                  <a:pt x="428733" y="5787923"/>
                </a:cubicBezTo>
                <a:cubicBezTo>
                  <a:pt x="435849" y="5798597"/>
                  <a:pt x="444744" y="5809270"/>
                  <a:pt x="455418" y="5819944"/>
                </a:cubicBezTo>
                <a:lnTo>
                  <a:pt x="1327117" y="5819944"/>
                </a:lnTo>
                <a:cubicBezTo>
                  <a:pt x="1334233" y="5809270"/>
                  <a:pt x="1343127" y="5798597"/>
                  <a:pt x="1350243" y="5787923"/>
                </a:cubicBezTo>
                <a:cubicBezTo>
                  <a:pt x="1380487" y="5747007"/>
                  <a:pt x="1405392" y="5706090"/>
                  <a:pt x="1424960" y="5663394"/>
                </a:cubicBezTo>
                <a:cubicBezTo>
                  <a:pt x="1448088" y="5613583"/>
                  <a:pt x="1465878" y="5563772"/>
                  <a:pt x="1474771" y="5513960"/>
                </a:cubicBezTo>
                <a:close/>
                <a:moveTo>
                  <a:pt x="410943" y="5078112"/>
                </a:moveTo>
                <a:cubicBezTo>
                  <a:pt x="386037" y="5111911"/>
                  <a:pt x="362911" y="5147491"/>
                  <a:pt x="343342" y="5183070"/>
                </a:cubicBezTo>
                <a:cubicBezTo>
                  <a:pt x="311320" y="5239998"/>
                  <a:pt x="291752" y="5300483"/>
                  <a:pt x="282856" y="5360968"/>
                </a:cubicBezTo>
                <a:cubicBezTo>
                  <a:pt x="281079" y="5368084"/>
                  <a:pt x="281079" y="5375200"/>
                  <a:pt x="281078" y="5382316"/>
                </a:cubicBezTo>
                <a:lnTo>
                  <a:pt x="1476551" y="5382316"/>
                </a:lnTo>
                <a:cubicBezTo>
                  <a:pt x="1474771" y="5375200"/>
                  <a:pt x="1474771" y="5368084"/>
                  <a:pt x="1472993" y="5360968"/>
                </a:cubicBezTo>
                <a:cubicBezTo>
                  <a:pt x="1460540" y="5302263"/>
                  <a:pt x="1437414" y="5241778"/>
                  <a:pt x="1405392" y="5183070"/>
                </a:cubicBezTo>
                <a:cubicBezTo>
                  <a:pt x="1385823" y="5147491"/>
                  <a:pt x="1362697" y="5113691"/>
                  <a:pt x="1337791" y="5078112"/>
                </a:cubicBezTo>
                <a:close/>
                <a:moveTo>
                  <a:pt x="435849" y="3537517"/>
                </a:moveTo>
                <a:cubicBezTo>
                  <a:pt x="446522" y="3583771"/>
                  <a:pt x="462534" y="3630024"/>
                  <a:pt x="480324" y="3676278"/>
                </a:cubicBezTo>
                <a:cubicBezTo>
                  <a:pt x="496334" y="3718973"/>
                  <a:pt x="517681" y="3759888"/>
                  <a:pt x="540809" y="3800806"/>
                </a:cubicBezTo>
                <a:cubicBezTo>
                  <a:pt x="546145" y="3807922"/>
                  <a:pt x="551483" y="3816816"/>
                  <a:pt x="556819" y="3825712"/>
                </a:cubicBezTo>
                <a:lnTo>
                  <a:pt x="556819" y="3827490"/>
                </a:lnTo>
                <a:lnTo>
                  <a:pt x="1353801" y="3827490"/>
                </a:lnTo>
                <a:cubicBezTo>
                  <a:pt x="1359139" y="3820374"/>
                  <a:pt x="1364475" y="3811480"/>
                  <a:pt x="1369813" y="3802584"/>
                </a:cubicBezTo>
                <a:cubicBezTo>
                  <a:pt x="1378707" y="3786574"/>
                  <a:pt x="1387603" y="3772342"/>
                  <a:pt x="1396497" y="3756331"/>
                </a:cubicBezTo>
                <a:lnTo>
                  <a:pt x="1394718" y="3756331"/>
                </a:lnTo>
                <a:cubicBezTo>
                  <a:pt x="1408950" y="3729647"/>
                  <a:pt x="1421402" y="3702961"/>
                  <a:pt x="1432076" y="3676277"/>
                </a:cubicBezTo>
                <a:cubicBezTo>
                  <a:pt x="1449866" y="3631802"/>
                  <a:pt x="1464098" y="3585549"/>
                  <a:pt x="1471213" y="3537517"/>
                </a:cubicBezTo>
                <a:lnTo>
                  <a:pt x="1017575" y="3537517"/>
                </a:lnTo>
                <a:lnTo>
                  <a:pt x="1015795" y="3537517"/>
                </a:lnTo>
                <a:close/>
                <a:moveTo>
                  <a:pt x="508787" y="3121236"/>
                </a:moveTo>
                <a:cubicBezTo>
                  <a:pt x="492776" y="3146142"/>
                  <a:pt x="476766" y="3169268"/>
                  <a:pt x="464312" y="3194174"/>
                </a:cubicBezTo>
                <a:cubicBezTo>
                  <a:pt x="435849" y="3251101"/>
                  <a:pt x="418059" y="3309808"/>
                  <a:pt x="418059" y="3372072"/>
                </a:cubicBezTo>
                <a:cubicBezTo>
                  <a:pt x="418059" y="3384526"/>
                  <a:pt x="418059" y="3398757"/>
                  <a:pt x="419839" y="3411209"/>
                </a:cubicBezTo>
                <a:lnTo>
                  <a:pt x="1015795" y="3411209"/>
                </a:lnTo>
                <a:lnTo>
                  <a:pt x="1017575" y="3411209"/>
                </a:lnTo>
                <a:lnTo>
                  <a:pt x="1478329" y="3411209"/>
                </a:lnTo>
                <a:cubicBezTo>
                  <a:pt x="1476551" y="3396977"/>
                  <a:pt x="1476551" y="3384525"/>
                  <a:pt x="1474772" y="3372071"/>
                </a:cubicBezTo>
                <a:cubicBezTo>
                  <a:pt x="1467656" y="3309808"/>
                  <a:pt x="1451646" y="3249323"/>
                  <a:pt x="1426740" y="3194174"/>
                </a:cubicBezTo>
                <a:cubicBezTo>
                  <a:pt x="1426740" y="3190616"/>
                  <a:pt x="1424960" y="3188838"/>
                  <a:pt x="1423182" y="3185280"/>
                </a:cubicBezTo>
                <a:cubicBezTo>
                  <a:pt x="1414286" y="3163932"/>
                  <a:pt x="1403612" y="3142584"/>
                  <a:pt x="1391161" y="3121237"/>
                </a:cubicBezTo>
                <a:close/>
                <a:moveTo>
                  <a:pt x="458976" y="1634012"/>
                </a:moveTo>
                <a:cubicBezTo>
                  <a:pt x="466092" y="1689159"/>
                  <a:pt x="478544" y="1742528"/>
                  <a:pt x="498114" y="1794120"/>
                </a:cubicBezTo>
                <a:cubicBezTo>
                  <a:pt x="514124" y="1836815"/>
                  <a:pt x="535471" y="1879510"/>
                  <a:pt x="558599" y="1918648"/>
                </a:cubicBezTo>
                <a:cubicBezTo>
                  <a:pt x="560377" y="1920426"/>
                  <a:pt x="560377" y="1920426"/>
                  <a:pt x="562157" y="1922206"/>
                </a:cubicBezTo>
                <a:lnTo>
                  <a:pt x="1394718" y="1922206"/>
                </a:lnTo>
                <a:cubicBezTo>
                  <a:pt x="1394719" y="1920426"/>
                  <a:pt x="1396497" y="1920426"/>
                  <a:pt x="1396497" y="1918648"/>
                </a:cubicBezTo>
                <a:cubicBezTo>
                  <a:pt x="1419624" y="1879510"/>
                  <a:pt x="1440972" y="1836815"/>
                  <a:pt x="1456982" y="1794120"/>
                </a:cubicBezTo>
                <a:cubicBezTo>
                  <a:pt x="1476551" y="1744308"/>
                  <a:pt x="1490783" y="1689159"/>
                  <a:pt x="1497899" y="1634012"/>
                </a:cubicBezTo>
                <a:close/>
                <a:moveTo>
                  <a:pt x="560377" y="1217731"/>
                </a:moveTo>
                <a:cubicBezTo>
                  <a:pt x="546145" y="1244415"/>
                  <a:pt x="531913" y="1269320"/>
                  <a:pt x="519461" y="1294226"/>
                </a:cubicBezTo>
                <a:cubicBezTo>
                  <a:pt x="489218" y="1354711"/>
                  <a:pt x="467870" y="1415197"/>
                  <a:pt x="458976" y="1472124"/>
                </a:cubicBezTo>
                <a:cubicBezTo>
                  <a:pt x="457196" y="1484577"/>
                  <a:pt x="455418" y="1497029"/>
                  <a:pt x="453638" y="1507703"/>
                </a:cubicBezTo>
                <a:lnTo>
                  <a:pt x="1503235" y="1507703"/>
                </a:lnTo>
                <a:cubicBezTo>
                  <a:pt x="1503235" y="1495251"/>
                  <a:pt x="1501457" y="1484577"/>
                  <a:pt x="1499677" y="1472124"/>
                </a:cubicBezTo>
                <a:cubicBezTo>
                  <a:pt x="1490783" y="1413418"/>
                  <a:pt x="1471214" y="1352933"/>
                  <a:pt x="1444530" y="1294226"/>
                </a:cubicBezTo>
                <a:cubicBezTo>
                  <a:pt x="1433856" y="1267542"/>
                  <a:pt x="1419624" y="1242637"/>
                  <a:pt x="1405392" y="1217731"/>
                </a:cubicBezTo>
                <a:close/>
                <a:moveTo>
                  <a:pt x="1196463" y="0"/>
                </a:moveTo>
                <a:lnTo>
                  <a:pt x="1527579" y="0"/>
                </a:lnTo>
                <a:lnTo>
                  <a:pt x="1524583" y="6246"/>
                </a:lnTo>
                <a:cubicBezTo>
                  <a:pt x="1432076" y="171692"/>
                  <a:pt x="1295096" y="319346"/>
                  <a:pt x="1167009" y="467002"/>
                </a:cubicBezTo>
                <a:cubicBezTo>
                  <a:pt x="1161671" y="474118"/>
                  <a:pt x="1154556" y="481234"/>
                  <a:pt x="1149220" y="488350"/>
                </a:cubicBezTo>
                <a:cubicBezTo>
                  <a:pt x="1143882" y="495466"/>
                  <a:pt x="1136766" y="502582"/>
                  <a:pt x="1131430" y="509698"/>
                </a:cubicBezTo>
                <a:cubicBezTo>
                  <a:pt x="1094070" y="552393"/>
                  <a:pt x="1056712" y="595089"/>
                  <a:pt x="1019353" y="637784"/>
                </a:cubicBezTo>
                <a:cubicBezTo>
                  <a:pt x="998005" y="660910"/>
                  <a:pt x="976658" y="684037"/>
                  <a:pt x="957090" y="707163"/>
                </a:cubicBezTo>
                <a:cubicBezTo>
                  <a:pt x="951752" y="714279"/>
                  <a:pt x="944636" y="721395"/>
                  <a:pt x="939300" y="728511"/>
                </a:cubicBezTo>
                <a:cubicBezTo>
                  <a:pt x="933962" y="735627"/>
                  <a:pt x="926846" y="742743"/>
                  <a:pt x="921511" y="749859"/>
                </a:cubicBezTo>
                <a:cubicBezTo>
                  <a:pt x="816550" y="869051"/>
                  <a:pt x="720485" y="986464"/>
                  <a:pt x="640432" y="1098538"/>
                </a:cubicBezTo>
                <a:lnTo>
                  <a:pt x="1323559" y="1098538"/>
                </a:lnTo>
                <a:cubicBezTo>
                  <a:pt x="1234610" y="981126"/>
                  <a:pt x="1122534" y="865493"/>
                  <a:pt x="1001563" y="746301"/>
                </a:cubicBezTo>
                <a:cubicBezTo>
                  <a:pt x="1024691" y="721395"/>
                  <a:pt x="1046039" y="694712"/>
                  <a:pt x="1069165" y="669806"/>
                </a:cubicBezTo>
                <a:cubicBezTo>
                  <a:pt x="1104744" y="628888"/>
                  <a:pt x="1140324" y="587973"/>
                  <a:pt x="1175903" y="547056"/>
                </a:cubicBezTo>
                <a:cubicBezTo>
                  <a:pt x="1501457" y="861935"/>
                  <a:pt x="1784314" y="1171477"/>
                  <a:pt x="1784313" y="1545063"/>
                </a:cubicBezTo>
                <a:cubicBezTo>
                  <a:pt x="1784314" y="1956006"/>
                  <a:pt x="1529921" y="2247758"/>
                  <a:pt x="1238168" y="2495036"/>
                </a:cubicBezTo>
                <a:cubicBezTo>
                  <a:pt x="1197251" y="2461235"/>
                  <a:pt x="1158114" y="2429214"/>
                  <a:pt x="1117198" y="2397192"/>
                </a:cubicBezTo>
                <a:cubicBezTo>
                  <a:pt x="1088734" y="2374066"/>
                  <a:pt x="1058491" y="2350939"/>
                  <a:pt x="1030027" y="2327813"/>
                </a:cubicBezTo>
                <a:cubicBezTo>
                  <a:pt x="1133208" y="2240642"/>
                  <a:pt x="1231052" y="2148135"/>
                  <a:pt x="1309327" y="2050292"/>
                </a:cubicBezTo>
                <a:lnTo>
                  <a:pt x="652884" y="2050292"/>
                </a:lnTo>
                <a:cubicBezTo>
                  <a:pt x="734717" y="2148135"/>
                  <a:pt x="836119" y="2238864"/>
                  <a:pt x="942858" y="2327813"/>
                </a:cubicBezTo>
                <a:cubicBezTo>
                  <a:pt x="949974" y="2333149"/>
                  <a:pt x="957090" y="2340265"/>
                  <a:pt x="964206" y="2345603"/>
                </a:cubicBezTo>
                <a:cubicBezTo>
                  <a:pt x="971322" y="2350938"/>
                  <a:pt x="978438" y="2358054"/>
                  <a:pt x="985554" y="2363392"/>
                </a:cubicBezTo>
                <a:cubicBezTo>
                  <a:pt x="1015795" y="2386518"/>
                  <a:pt x="1046039" y="2411424"/>
                  <a:pt x="1076281" y="2436330"/>
                </a:cubicBezTo>
                <a:cubicBezTo>
                  <a:pt x="1115418" y="2468351"/>
                  <a:pt x="1154555" y="2498595"/>
                  <a:pt x="1193693" y="2530616"/>
                </a:cubicBezTo>
                <a:cubicBezTo>
                  <a:pt x="1200809" y="2535952"/>
                  <a:pt x="1207925" y="2543068"/>
                  <a:pt x="1215041" y="2548406"/>
                </a:cubicBezTo>
                <a:cubicBezTo>
                  <a:pt x="1222157" y="2553742"/>
                  <a:pt x="1229272" y="2560858"/>
                  <a:pt x="1236389" y="2566196"/>
                </a:cubicBezTo>
                <a:cubicBezTo>
                  <a:pt x="1446308" y="2742313"/>
                  <a:pt x="1638437" y="2934443"/>
                  <a:pt x="1718492" y="3187058"/>
                </a:cubicBezTo>
                <a:lnTo>
                  <a:pt x="1716713" y="3187058"/>
                </a:lnTo>
                <a:cubicBezTo>
                  <a:pt x="1741618" y="3267113"/>
                  <a:pt x="1755850" y="3352504"/>
                  <a:pt x="1755850" y="3445010"/>
                </a:cubicBezTo>
                <a:cubicBezTo>
                  <a:pt x="1755850" y="3555307"/>
                  <a:pt x="1732724" y="3658488"/>
                  <a:pt x="1693587" y="3756331"/>
                </a:cubicBezTo>
                <a:lnTo>
                  <a:pt x="1695365" y="3756331"/>
                </a:lnTo>
                <a:cubicBezTo>
                  <a:pt x="1593964" y="4008945"/>
                  <a:pt x="1380487" y="4222423"/>
                  <a:pt x="1152777" y="4414552"/>
                </a:cubicBezTo>
                <a:cubicBezTo>
                  <a:pt x="1145661" y="4419890"/>
                  <a:pt x="1138546" y="4427006"/>
                  <a:pt x="1131430" y="4432342"/>
                </a:cubicBezTo>
                <a:cubicBezTo>
                  <a:pt x="1124314" y="4437680"/>
                  <a:pt x="1117198" y="4444796"/>
                  <a:pt x="1110082" y="4450132"/>
                </a:cubicBezTo>
                <a:cubicBezTo>
                  <a:pt x="1051375" y="4498165"/>
                  <a:pt x="992669" y="4544418"/>
                  <a:pt x="935742" y="4590672"/>
                </a:cubicBezTo>
                <a:cubicBezTo>
                  <a:pt x="923288" y="4599566"/>
                  <a:pt x="912615" y="4608462"/>
                  <a:pt x="901941" y="4617356"/>
                </a:cubicBezTo>
                <a:cubicBezTo>
                  <a:pt x="893047" y="4622693"/>
                  <a:pt x="885931" y="4629809"/>
                  <a:pt x="878815" y="4635145"/>
                </a:cubicBezTo>
                <a:cubicBezTo>
                  <a:pt x="871699" y="4640483"/>
                  <a:pt x="864583" y="4647599"/>
                  <a:pt x="857467" y="4652935"/>
                </a:cubicBezTo>
                <a:cubicBezTo>
                  <a:pt x="736497" y="4752558"/>
                  <a:pt x="620862" y="4848623"/>
                  <a:pt x="524797" y="4946467"/>
                </a:cubicBezTo>
                <a:lnTo>
                  <a:pt x="1234610" y="4946467"/>
                </a:lnTo>
                <a:cubicBezTo>
                  <a:pt x="1150997" y="4850403"/>
                  <a:pt x="1051375" y="4754338"/>
                  <a:pt x="948194" y="4656493"/>
                </a:cubicBezTo>
                <a:cubicBezTo>
                  <a:pt x="958868" y="4649377"/>
                  <a:pt x="969542" y="4640483"/>
                  <a:pt x="980216" y="4631587"/>
                </a:cubicBezTo>
                <a:cubicBezTo>
                  <a:pt x="1037143" y="4585334"/>
                  <a:pt x="1095850" y="4537303"/>
                  <a:pt x="1154556" y="4489269"/>
                </a:cubicBezTo>
                <a:cubicBezTo>
                  <a:pt x="1471214" y="4791695"/>
                  <a:pt x="1761188" y="5079890"/>
                  <a:pt x="1761188" y="5435685"/>
                </a:cubicBezTo>
                <a:cubicBezTo>
                  <a:pt x="1761188" y="5795039"/>
                  <a:pt x="1474772" y="6097465"/>
                  <a:pt x="1149220" y="6382101"/>
                </a:cubicBezTo>
                <a:cubicBezTo>
                  <a:pt x="1124314" y="6360753"/>
                  <a:pt x="1099408" y="6341186"/>
                  <a:pt x="1074503" y="6319838"/>
                </a:cubicBezTo>
                <a:cubicBezTo>
                  <a:pt x="1031807" y="6284258"/>
                  <a:pt x="987332" y="6248679"/>
                  <a:pt x="944636" y="6213099"/>
                </a:cubicBezTo>
                <a:cubicBezTo>
                  <a:pt x="1042481" y="6127708"/>
                  <a:pt x="1134988" y="6040537"/>
                  <a:pt x="1216821" y="5953368"/>
                </a:cubicBezTo>
                <a:lnTo>
                  <a:pt x="572831" y="5953368"/>
                </a:lnTo>
                <a:cubicBezTo>
                  <a:pt x="658222" y="6040537"/>
                  <a:pt x="756065" y="6127708"/>
                  <a:pt x="857467" y="6213099"/>
                </a:cubicBezTo>
                <a:cubicBezTo>
                  <a:pt x="864583" y="6218435"/>
                  <a:pt x="871699" y="6225551"/>
                  <a:pt x="878815" y="6230889"/>
                </a:cubicBezTo>
                <a:cubicBezTo>
                  <a:pt x="885931" y="6236225"/>
                  <a:pt x="893047" y="6243341"/>
                  <a:pt x="900163" y="6248679"/>
                </a:cubicBezTo>
                <a:cubicBezTo>
                  <a:pt x="942858" y="6286036"/>
                  <a:pt x="987332" y="6323396"/>
                  <a:pt x="1031807" y="6358975"/>
                </a:cubicBezTo>
                <a:cubicBezTo>
                  <a:pt x="1056713" y="6378543"/>
                  <a:pt x="1079839" y="6399891"/>
                  <a:pt x="1104744" y="6419461"/>
                </a:cubicBezTo>
                <a:cubicBezTo>
                  <a:pt x="1111860" y="6424797"/>
                  <a:pt x="1118976" y="6431912"/>
                  <a:pt x="1126092" y="6437250"/>
                </a:cubicBezTo>
                <a:cubicBezTo>
                  <a:pt x="1133208" y="6442586"/>
                  <a:pt x="1140324" y="6449702"/>
                  <a:pt x="1147440" y="6455040"/>
                </a:cubicBezTo>
                <a:cubicBezTo>
                  <a:pt x="1255847" y="6545657"/>
                  <a:pt x="1361995" y="6637316"/>
                  <a:pt x="1456655" y="6730940"/>
                </a:cubicBezTo>
                <a:lnTo>
                  <a:pt x="1574943" y="6858000"/>
                </a:lnTo>
                <a:lnTo>
                  <a:pt x="1205808" y="6858000"/>
                </a:lnTo>
                <a:lnTo>
                  <a:pt x="1110361" y="6768562"/>
                </a:lnTo>
                <a:cubicBezTo>
                  <a:pt x="1055802" y="6720295"/>
                  <a:pt x="998784" y="6672075"/>
                  <a:pt x="941078" y="6624042"/>
                </a:cubicBezTo>
                <a:cubicBezTo>
                  <a:pt x="933962" y="6618706"/>
                  <a:pt x="926846" y="6611590"/>
                  <a:pt x="919730" y="6606252"/>
                </a:cubicBezTo>
                <a:cubicBezTo>
                  <a:pt x="912615" y="6600916"/>
                  <a:pt x="905499" y="6593800"/>
                  <a:pt x="898383" y="6588462"/>
                </a:cubicBezTo>
                <a:cubicBezTo>
                  <a:pt x="878815" y="6572453"/>
                  <a:pt x="859245" y="6556441"/>
                  <a:pt x="839677" y="6540431"/>
                </a:cubicBezTo>
                <a:cubicBezTo>
                  <a:pt x="791644" y="6501294"/>
                  <a:pt x="741833" y="6460376"/>
                  <a:pt x="693801" y="6419461"/>
                </a:cubicBezTo>
                <a:cubicBezTo>
                  <a:pt x="686685" y="6414123"/>
                  <a:pt x="679569" y="6407007"/>
                  <a:pt x="672454" y="6401671"/>
                </a:cubicBezTo>
                <a:cubicBezTo>
                  <a:pt x="665338" y="6396333"/>
                  <a:pt x="658222" y="6389217"/>
                  <a:pt x="651106" y="6383881"/>
                </a:cubicBezTo>
                <a:cubicBezTo>
                  <a:pt x="305984" y="6090349"/>
                  <a:pt x="0" y="5782587"/>
                  <a:pt x="0" y="5416117"/>
                </a:cubicBezTo>
                <a:cubicBezTo>
                  <a:pt x="0" y="5035416"/>
                  <a:pt x="327332" y="4743664"/>
                  <a:pt x="672454" y="4462585"/>
                </a:cubicBezTo>
                <a:cubicBezTo>
                  <a:pt x="679570" y="4457248"/>
                  <a:pt x="686685" y="4450132"/>
                  <a:pt x="693801" y="4444796"/>
                </a:cubicBezTo>
                <a:cubicBezTo>
                  <a:pt x="700917" y="4439458"/>
                  <a:pt x="708033" y="4432342"/>
                  <a:pt x="715149" y="4427006"/>
                </a:cubicBezTo>
                <a:cubicBezTo>
                  <a:pt x="727601" y="4416332"/>
                  <a:pt x="740055" y="4407436"/>
                  <a:pt x="752506" y="4396762"/>
                </a:cubicBezTo>
                <a:cubicBezTo>
                  <a:pt x="809434" y="4352289"/>
                  <a:pt x="868141" y="4306035"/>
                  <a:pt x="923288" y="4259782"/>
                </a:cubicBezTo>
                <a:cubicBezTo>
                  <a:pt x="930404" y="4254444"/>
                  <a:pt x="937520" y="4247328"/>
                  <a:pt x="944636" y="4241992"/>
                </a:cubicBezTo>
                <a:cubicBezTo>
                  <a:pt x="951752" y="4236654"/>
                  <a:pt x="958868" y="4229538"/>
                  <a:pt x="965984" y="4224202"/>
                </a:cubicBezTo>
                <a:cubicBezTo>
                  <a:pt x="1072723" y="4133474"/>
                  <a:pt x="1174125" y="4040967"/>
                  <a:pt x="1257736" y="3944902"/>
                </a:cubicBezTo>
                <a:lnTo>
                  <a:pt x="642210" y="3944902"/>
                </a:lnTo>
                <a:cubicBezTo>
                  <a:pt x="711591" y="4039189"/>
                  <a:pt x="795202" y="4131696"/>
                  <a:pt x="882373" y="4220645"/>
                </a:cubicBezTo>
                <a:cubicBezTo>
                  <a:pt x="825445" y="4266898"/>
                  <a:pt x="768518" y="4311371"/>
                  <a:pt x="711591" y="4357625"/>
                </a:cubicBezTo>
                <a:cubicBezTo>
                  <a:pt x="699137" y="4368299"/>
                  <a:pt x="686685" y="4377195"/>
                  <a:pt x="674232" y="4387868"/>
                </a:cubicBezTo>
                <a:cubicBezTo>
                  <a:pt x="391375" y="4099674"/>
                  <a:pt x="138760" y="3772342"/>
                  <a:pt x="138760" y="3366735"/>
                </a:cubicBezTo>
                <a:cubicBezTo>
                  <a:pt x="138760" y="3032288"/>
                  <a:pt x="416281" y="2797463"/>
                  <a:pt x="727601" y="2555522"/>
                </a:cubicBezTo>
                <a:cubicBezTo>
                  <a:pt x="768518" y="2589321"/>
                  <a:pt x="809434" y="2623123"/>
                  <a:pt x="850351" y="2655145"/>
                </a:cubicBezTo>
                <a:cubicBezTo>
                  <a:pt x="880593" y="2678270"/>
                  <a:pt x="909057" y="2701398"/>
                  <a:pt x="937520" y="2724524"/>
                </a:cubicBezTo>
                <a:cubicBezTo>
                  <a:pt x="818330" y="2817031"/>
                  <a:pt x="708033" y="2904201"/>
                  <a:pt x="619084" y="2991370"/>
                </a:cubicBezTo>
                <a:lnTo>
                  <a:pt x="1307548" y="2991370"/>
                </a:lnTo>
                <a:cubicBezTo>
                  <a:pt x="1231053" y="2900643"/>
                  <a:pt x="1134988" y="2813473"/>
                  <a:pt x="1030027" y="2726303"/>
                </a:cubicBezTo>
                <a:cubicBezTo>
                  <a:pt x="1022911" y="2720966"/>
                  <a:pt x="1015795" y="2713850"/>
                  <a:pt x="1008679" y="2708514"/>
                </a:cubicBezTo>
                <a:cubicBezTo>
                  <a:pt x="999785" y="2703176"/>
                  <a:pt x="992669" y="2696060"/>
                  <a:pt x="985553" y="2690724"/>
                </a:cubicBezTo>
                <a:cubicBezTo>
                  <a:pt x="955310" y="2665818"/>
                  <a:pt x="925069" y="2640913"/>
                  <a:pt x="893047" y="2616007"/>
                </a:cubicBezTo>
                <a:cubicBezTo>
                  <a:pt x="853909" y="2585764"/>
                  <a:pt x="814772" y="2553742"/>
                  <a:pt x="775634" y="2521720"/>
                </a:cubicBezTo>
                <a:cubicBezTo>
                  <a:pt x="768518" y="2516384"/>
                  <a:pt x="761402" y="2509269"/>
                  <a:pt x="754286" y="2503931"/>
                </a:cubicBezTo>
                <a:cubicBezTo>
                  <a:pt x="747170" y="2498595"/>
                  <a:pt x="740055" y="2491479"/>
                  <a:pt x="732939" y="2486141"/>
                </a:cubicBezTo>
                <a:cubicBezTo>
                  <a:pt x="448302" y="2247758"/>
                  <a:pt x="177898" y="1964901"/>
                  <a:pt x="177898" y="1537947"/>
                </a:cubicBezTo>
                <a:cubicBezTo>
                  <a:pt x="177898" y="1215951"/>
                  <a:pt x="439406" y="895735"/>
                  <a:pt x="732939" y="557729"/>
                </a:cubicBezTo>
                <a:cubicBezTo>
                  <a:pt x="738275" y="550614"/>
                  <a:pt x="743613" y="543498"/>
                  <a:pt x="750728" y="536382"/>
                </a:cubicBezTo>
                <a:cubicBezTo>
                  <a:pt x="756064" y="529266"/>
                  <a:pt x="761402" y="522150"/>
                  <a:pt x="768518" y="515034"/>
                </a:cubicBezTo>
                <a:cubicBezTo>
                  <a:pt x="780970" y="502582"/>
                  <a:pt x="791644" y="490128"/>
                  <a:pt x="804098" y="475896"/>
                </a:cubicBezTo>
                <a:cubicBezTo>
                  <a:pt x="850351" y="424307"/>
                  <a:pt x="896605" y="370938"/>
                  <a:pt x="942858" y="317568"/>
                </a:cubicBezTo>
                <a:cubicBezTo>
                  <a:pt x="948194" y="310452"/>
                  <a:pt x="955310" y="303337"/>
                  <a:pt x="960648" y="296221"/>
                </a:cubicBezTo>
                <a:cubicBezTo>
                  <a:pt x="965984" y="289105"/>
                  <a:pt x="973100" y="281989"/>
                  <a:pt x="978438" y="274873"/>
                </a:cubicBezTo>
                <a:cubicBezTo>
                  <a:pt x="1034475" y="209051"/>
                  <a:pt x="1089623" y="142784"/>
                  <a:pt x="1141881" y="75850"/>
                </a:cubicBezTo>
                <a:close/>
                <a:moveTo>
                  <a:pt x="293257" y="0"/>
                </a:moveTo>
                <a:lnTo>
                  <a:pt x="612950" y="0"/>
                </a:lnTo>
                <a:lnTo>
                  <a:pt x="687130" y="82299"/>
                </a:lnTo>
                <a:cubicBezTo>
                  <a:pt x="754287" y="148566"/>
                  <a:pt x="829893" y="211719"/>
                  <a:pt x="898384" y="278431"/>
                </a:cubicBezTo>
                <a:cubicBezTo>
                  <a:pt x="850351" y="333579"/>
                  <a:pt x="802319" y="388728"/>
                  <a:pt x="754286" y="443875"/>
                </a:cubicBezTo>
                <a:cubicBezTo>
                  <a:pt x="745392" y="454549"/>
                  <a:pt x="734718" y="467003"/>
                  <a:pt x="725823" y="477677"/>
                </a:cubicBezTo>
                <a:cubicBezTo>
                  <a:pt x="571053" y="328243"/>
                  <a:pt x="393155" y="185925"/>
                  <a:pt x="295310" y="4469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A62-DCF4-4A67-A3D1-203B08AD076B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3A396-FC2F-44F7-95D8-CE3716B47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421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087254" y="538742"/>
            <a:ext cx="6478720" cy="30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87254" y="3799258"/>
            <a:ext cx="2016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318614" y="3799258"/>
            <a:ext cx="2016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549974" y="3799258"/>
            <a:ext cx="2016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35360" y="264012"/>
            <a:ext cx="11521280" cy="6329977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75844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s medusas se tocan frente a un fondo azul oscuro"/>
          <p:cNvSpPr>
            <a:spLocks noGrp="1"/>
          </p:cNvSpPr>
          <p:nvPr>
            <p:ph type="pic" idx="21"/>
          </p:nvPr>
        </p:nvSpPr>
        <p:spPr>
          <a:xfrm>
            <a:off x="0" y="-635000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 y fech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6083300"/>
            <a:ext cx="10922000" cy="347028"/>
          </a:xfrm>
          <a:prstGeom prst="rect">
            <a:avLst/>
          </a:prstGeom>
        </p:spPr>
        <p:txBody>
          <a:bodyPr/>
          <a:lstStyle>
            <a:lvl1pPr marL="0" indent="0" algn="ctr" defTabSz="404495">
              <a:spcBef>
                <a:spcPts val="0"/>
              </a:spcBef>
              <a:buClrTx/>
              <a:buSzTx/>
              <a:buNone/>
              <a:defRPr sz="1715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 y fecha</a:t>
            </a:r>
          </a:p>
        </p:txBody>
      </p:sp>
      <p:sp>
        <p:nvSpPr>
          <p:cNvPr id="23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6750"/>
          </a:xfrm>
          <a:prstGeom prst="rect">
            <a:avLst/>
          </a:prstGeom>
        </p:spPr>
        <p:txBody>
          <a:bodyPr/>
          <a:lstStyle>
            <a:lvl1pPr defTabSz="1219200">
              <a:lnSpc>
                <a:spcPct val="90000"/>
              </a:lnSpc>
              <a:defRPr sz="5800" spc="-174">
                <a:solidFill>
                  <a:srgbClr val="FFFFFF"/>
                </a:solidFill>
              </a:defRPr>
            </a:lvl1pPr>
          </a:lstStyle>
          <a:p>
            <a:r>
              <a:t>Título de la presentación</a:t>
            </a:r>
          </a:p>
        </p:txBody>
      </p:sp>
      <p:sp>
        <p:nvSpPr>
          <p:cNvPr id="2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73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Subtítulo de la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933248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s medusas frente a un fondo azul"/>
          <p:cNvSpPr>
            <a:spLocks noGrp="1"/>
          </p:cNvSpPr>
          <p:nvPr>
            <p:ph type="pic" idx="21"/>
          </p:nvPr>
        </p:nvSpPr>
        <p:spPr>
          <a:xfrm>
            <a:off x="3981450" y="-12700"/>
            <a:ext cx="10325100" cy="6883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635000" y="1942554"/>
            <a:ext cx="4826000" cy="1600102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Título de la diapositiva</a:t>
            </a:r>
          </a:p>
        </p:txBody>
      </p:sp>
      <p:sp>
        <p:nvSpPr>
          <p:cNvPr id="3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22650"/>
            <a:ext cx="4826000" cy="28321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27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228600" algn="ctr" defTabSz="412750">
              <a:spcBef>
                <a:spcPts val="0"/>
              </a:spcBef>
              <a:buClrTx/>
              <a:buSzTx/>
              <a:buNone/>
              <a:defRPr sz="27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457200" algn="ctr" defTabSz="412750">
              <a:spcBef>
                <a:spcPts val="0"/>
              </a:spcBef>
              <a:buClrTx/>
              <a:buSzTx/>
              <a:buNone/>
              <a:defRPr sz="27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685800" algn="ctr" defTabSz="412750">
              <a:spcBef>
                <a:spcPts val="0"/>
              </a:spcBef>
              <a:buClrTx/>
              <a:buSzTx/>
              <a:buNone/>
              <a:defRPr sz="27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914400" algn="ctr" defTabSz="412750">
              <a:spcBef>
                <a:spcPts val="0"/>
              </a:spcBef>
              <a:buClrTx/>
              <a:buSzTx/>
              <a:buNone/>
              <a:defRPr sz="27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Subtítulo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7737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429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134658"/>
            <a:ext cx="10922000" cy="4216401"/>
          </a:xfrm>
          <a:prstGeom prst="rect">
            <a:avLst/>
          </a:prstGeom>
        </p:spPr>
        <p:txBody>
          <a:bodyPr numCol="2" spcCol="1092200"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176381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s medusas frente a un fondo rosa"/>
          <p:cNvSpPr>
            <a:spLocks noGrp="1"/>
          </p:cNvSpPr>
          <p:nvPr>
            <p:ph type="pic" idx="21"/>
          </p:nvPr>
        </p:nvSpPr>
        <p:spPr>
          <a:xfrm>
            <a:off x="5092700" y="0"/>
            <a:ext cx="90805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635000" y="419100"/>
            <a:ext cx="4826000" cy="7747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Título de la diapositiva</a:t>
            </a:r>
          </a:p>
        </p:txBody>
      </p:sp>
      <p:sp>
        <p:nvSpPr>
          <p:cNvPr id="62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2133600"/>
            <a:ext cx="4826000" cy="4216400"/>
          </a:xfrm>
          <a:prstGeom prst="rect">
            <a:avLst/>
          </a:prstGeom>
        </p:spPr>
        <p:txBody>
          <a:bodyPr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ubtítulo de la diapositiv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1066800"/>
            <a:ext cx="4826000" cy="508000"/>
          </a:xfrm>
          <a:prstGeom prst="rect">
            <a:avLst/>
          </a:prstGeom>
        </p:spPr>
        <p:txBody>
          <a:bodyPr/>
          <a:lstStyle>
            <a:lvl1pPr marL="0" indent="0" algn="ctr" defTabSz="404495">
              <a:spcBef>
                <a:spcPts val="0"/>
              </a:spcBef>
              <a:buClrTx/>
              <a:buSzTx/>
              <a:buNone/>
              <a:defRPr sz="2646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Subtítulo de la diapositiva</a:t>
            </a:r>
          </a:p>
        </p:txBody>
      </p:sp>
      <p:sp>
        <p:nvSpPr>
          <p:cNvPr id="6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12727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ción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67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800" spc="-17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Título de sección</a:t>
            </a:r>
          </a:p>
        </p:txBody>
      </p:sp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874557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e la diapositiv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Título de la diapositiva</a:t>
            </a:r>
          </a:p>
        </p:txBody>
      </p:sp>
      <p:sp>
        <p:nvSpPr>
          <p:cNvPr id="80" name="Subtítulo de la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1066800"/>
            <a:ext cx="10922000" cy="508000"/>
          </a:xfrm>
          <a:prstGeom prst="rect">
            <a:avLst/>
          </a:prstGeom>
        </p:spPr>
        <p:txBody>
          <a:bodyPr/>
          <a:lstStyle>
            <a:lvl1pPr marL="0" indent="0" algn="ctr" defTabSz="404495">
              <a:spcBef>
                <a:spcPts val="0"/>
              </a:spcBef>
              <a:buClrTx/>
              <a:buSzTx/>
              <a:buNone/>
              <a:defRPr sz="2646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Subtítulo de la diapositiva</a:t>
            </a:r>
          </a:p>
        </p:txBody>
      </p:sp>
      <p:sp>
        <p:nvSpPr>
          <p:cNvPr id="8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11437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e agenda"/>
          <p:cNvSpPr txBox="1">
            <a:spLocks noGrp="1"/>
          </p:cNvSpPr>
          <p:nvPr>
            <p:ph type="title" hasCustomPrompt="1"/>
          </p:nvPr>
        </p:nvSpPr>
        <p:spPr>
          <a:xfrm>
            <a:off x="635000" y="406400"/>
            <a:ext cx="10922000" cy="781050"/>
          </a:xfrm>
          <a:prstGeom prst="rect">
            <a:avLst/>
          </a:prstGeom>
        </p:spPr>
        <p:txBody>
          <a:bodyPr/>
          <a:lstStyle/>
          <a:p>
            <a:r>
              <a:t>Título de agenda</a:t>
            </a:r>
          </a:p>
        </p:txBody>
      </p:sp>
      <p:sp>
        <p:nvSpPr>
          <p:cNvPr id="89" name="Subtítulo de agend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1066800"/>
            <a:ext cx="10922000" cy="508000"/>
          </a:xfrm>
          <a:prstGeom prst="rect">
            <a:avLst/>
          </a:prstGeom>
        </p:spPr>
        <p:txBody>
          <a:bodyPr/>
          <a:lstStyle>
            <a:lvl1pPr marL="0" indent="0" algn="ctr" defTabSz="404495">
              <a:spcBef>
                <a:spcPts val="0"/>
              </a:spcBef>
              <a:buClrTx/>
              <a:buSzTx/>
              <a:buNone/>
              <a:defRPr sz="2646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Subtítulo de agenda</a:t>
            </a:r>
          </a:p>
        </p:txBody>
      </p:sp>
      <p:sp>
        <p:nvSpPr>
          <p:cNvPr id="90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12750">
              <a:buClrTx/>
              <a:buSzTx/>
              <a:buNone/>
              <a:defRPr sz="2750" spc="-28"/>
            </a:lvl1pPr>
            <a:lvl2pPr marL="0" indent="228600" defTabSz="412750">
              <a:buClrTx/>
              <a:buSzTx/>
              <a:buNone/>
              <a:defRPr sz="2750" spc="-28"/>
            </a:lvl2pPr>
            <a:lvl3pPr marL="0" indent="457200" defTabSz="412750">
              <a:buClrTx/>
              <a:buSzTx/>
              <a:buNone/>
              <a:defRPr sz="2750" spc="-28"/>
            </a:lvl3pPr>
            <a:lvl4pPr marL="0" indent="685800" defTabSz="412750">
              <a:buClrTx/>
              <a:buSzTx/>
              <a:buNone/>
              <a:defRPr sz="2750" spc="-28"/>
            </a:lvl4pPr>
            <a:lvl5pPr marL="0" indent="914400" defTabSz="412750">
              <a:buClrTx/>
              <a:buSzTx/>
              <a:buNone/>
              <a:defRPr sz="2750" spc="-28"/>
            </a:lvl5pPr>
          </a:lstStyle>
          <a:p>
            <a:r>
              <a:t>Temas relacionados con la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004170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2463800"/>
            <a:ext cx="10922000" cy="195143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 spc="-12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200" spc="-12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200" spc="-12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200" spc="-12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200" spc="-12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Declaración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652409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o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1953048"/>
            <a:ext cx="10922000" cy="2244302"/>
          </a:xfrm>
          <a:prstGeom prst="rect">
            <a:avLst/>
          </a:prstGeom>
        </p:spPr>
        <p:txBody>
          <a:bodyPr anchor="b"/>
          <a:lstStyle>
            <a:lvl1pPr marL="0" indent="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1200" spc="-22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2286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1200" spc="-22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4572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1200" spc="-22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6858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1200" spc="-22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9144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1200" spc="-22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ción fáctic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4260850"/>
            <a:ext cx="10922000" cy="5080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Información fáctica</a:t>
            </a:r>
          </a:p>
        </p:txBody>
      </p:sp>
      <p:sp>
        <p:nvSpPr>
          <p:cNvPr id="1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45437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ció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5577543"/>
            <a:ext cx="10922000" cy="416307"/>
          </a:xfrm>
          <a:prstGeom prst="rect">
            <a:avLst/>
          </a:prstGeom>
        </p:spPr>
        <p:txBody>
          <a:bodyPr anchor="ctr"/>
          <a:lstStyle>
            <a:lvl1pPr marL="0" indent="0" algn="ctr" defTabSz="396240">
              <a:spcBef>
                <a:spcPts val="0"/>
              </a:spcBef>
              <a:buClrTx/>
              <a:buSzTx/>
              <a:buNone/>
              <a:defRPr sz="211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Atribución</a:t>
            </a:r>
          </a:p>
        </p:txBody>
      </p:sp>
      <p:sp>
        <p:nvSpPr>
          <p:cNvPr id="116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2570985"/>
            <a:ext cx="10922000" cy="171509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“Cita destacable”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79389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Dos medusas frente a un fondo rosa"/>
          <p:cNvSpPr>
            <a:spLocks noGrp="1"/>
          </p:cNvSpPr>
          <p:nvPr>
            <p:ph type="pic" sz="half" idx="21"/>
          </p:nvPr>
        </p:nvSpPr>
        <p:spPr>
          <a:xfrm>
            <a:off x="6096000" y="2406650"/>
            <a:ext cx="6096000" cy="46039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Dos medusas se tocan frente a un fondo azul oscuro"/>
          <p:cNvSpPr>
            <a:spLocks noGrp="1"/>
          </p:cNvSpPr>
          <p:nvPr>
            <p:ph type="pic" sz="half" idx="22"/>
          </p:nvPr>
        </p:nvSpPr>
        <p:spPr>
          <a:xfrm>
            <a:off x="6096000" y="-314325"/>
            <a:ext cx="6096000" cy="406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Dos medusas frente a un fondo azul"/>
          <p:cNvSpPr>
            <a:spLocks noGrp="1"/>
          </p:cNvSpPr>
          <p:nvPr>
            <p:ph type="pic" idx="23"/>
          </p:nvPr>
        </p:nvSpPr>
        <p:spPr>
          <a:xfrm>
            <a:off x="-2101850" y="0"/>
            <a:ext cx="10287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12805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Dos medusas se tocan frente a un fondo azul oscuro"/>
          <p:cNvSpPr>
            <a:spLocks noGrp="1"/>
          </p:cNvSpPr>
          <p:nvPr>
            <p:ph type="pic" idx="21"/>
          </p:nvPr>
        </p:nvSpPr>
        <p:spPr>
          <a:xfrm>
            <a:off x="0" y="-635000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82477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85154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0;p13"/>
          <p:cNvSpPr/>
          <p:nvPr/>
        </p:nvSpPr>
        <p:spPr>
          <a:xfrm>
            <a:off x="0" y="2596"/>
            <a:ext cx="11682484" cy="6855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1" y="0"/>
                </a:moveTo>
                <a:lnTo>
                  <a:pt x="2927" y="4249"/>
                </a:lnTo>
                <a:lnTo>
                  <a:pt x="21600" y="12965"/>
                </a:lnTo>
                <a:lnTo>
                  <a:pt x="21600" y="21600"/>
                </a:lnTo>
                <a:lnTo>
                  <a:pt x="17948" y="21600"/>
                </a:lnTo>
                <a:lnTo>
                  <a:pt x="17694" y="21063"/>
                </a:lnTo>
                <a:cubicBezTo>
                  <a:pt x="15552" y="16678"/>
                  <a:pt x="13254" y="13549"/>
                  <a:pt x="10350" y="11630"/>
                </a:cubicBezTo>
                <a:cubicBezTo>
                  <a:pt x="8894" y="10671"/>
                  <a:pt x="6708" y="10460"/>
                  <a:pt x="5217" y="11340"/>
                </a:cubicBezTo>
                <a:cubicBezTo>
                  <a:pt x="2730" y="12668"/>
                  <a:pt x="793" y="16597"/>
                  <a:pt x="118" y="20803"/>
                </a:cubicBezTo>
                <a:lnTo>
                  <a:pt x="7" y="21600"/>
                </a:lnTo>
                <a:lnTo>
                  <a:pt x="0" y="21600"/>
                </a:lnTo>
                <a:lnTo>
                  <a:pt x="0" y="2600"/>
                </a:lnTo>
                <a:lnTo>
                  <a:pt x="0" y="2600"/>
                </a:lnTo>
                <a:lnTo>
                  <a:pt x="0" y="1092"/>
                </a:lnTo>
                <a:lnTo>
                  <a:pt x="0" y="1092"/>
                </a:lnTo>
                <a:lnTo>
                  <a:pt x="0" y="2"/>
                </a:lnTo>
                <a:cubicBezTo>
                  <a:pt x="0" y="2"/>
                  <a:pt x="85" y="1"/>
                  <a:pt x="235" y="0"/>
                </a:cubicBezTo>
                <a:close/>
              </a:path>
            </a:pathLst>
          </a:cu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algn="l" defTabSz="4572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150" name="Google Shape;11;p13"/>
          <p:cNvSpPr/>
          <p:nvPr/>
        </p:nvSpPr>
        <p:spPr>
          <a:xfrm rot="215116">
            <a:off x="-19665" y="111676"/>
            <a:ext cx="12069429" cy="2050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04" extrusionOk="0">
                <a:moveTo>
                  <a:pt x="0" y="2100"/>
                </a:moveTo>
                <a:lnTo>
                  <a:pt x="7589" y="0"/>
                </a:lnTo>
                <a:lnTo>
                  <a:pt x="8060" y="836"/>
                </a:lnTo>
                <a:cubicBezTo>
                  <a:pt x="10005" y="4313"/>
                  <a:pt x="12384" y="8823"/>
                  <a:pt x="13881" y="11521"/>
                </a:cubicBezTo>
                <a:cubicBezTo>
                  <a:pt x="18992" y="20791"/>
                  <a:pt x="20868" y="8622"/>
                  <a:pt x="21506" y="1446"/>
                </a:cubicBezTo>
                <a:lnTo>
                  <a:pt x="21600" y="306"/>
                </a:lnTo>
                <a:lnTo>
                  <a:pt x="21600" y="395"/>
                </a:lnTo>
                <a:lnTo>
                  <a:pt x="21527" y="1527"/>
                </a:lnTo>
                <a:cubicBezTo>
                  <a:pt x="21002" y="8883"/>
                  <a:pt x="19320" y="21600"/>
                  <a:pt x="14077" y="13924"/>
                </a:cubicBezTo>
                <a:cubicBezTo>
                  <a:pt x="11843" y="10680"/>
                  <a:pt x="7689" y="4185"/>
                  <a:pt x="5788" y="1927"/>
                </a:cubicBezTo>
                <a:cubicBezTo>
                  <a:pt x="5646" y="1848"/>
                  <a:pt x="4199" y="2261"/>
                  <a:pt x="2788" y="2694"/>
                </a:cubicBezTo>
                <a:cubicBezTo>
                  <a:pt x="1376" y="3126"/>
                  <a:pt x="0" y="3578"/>
                  <a:pt x="0" y="3578"/>
                </a:cubicBezTo>
                <a:lnTo>
                  <a:pt x="2" y="3654"/>
                </a:lnTo>
                <a:lnTo>
                  <a:pt x="0" y="3652"/>
                </a:lnTo>
                <a:lnTo>
                  <a:pt x="0" y="3411"/>
                </a:lnTo>
                <a:lnTo>
                  <a:pt x="0" y="3411"/>
                </a:lnTo>
                <a:close/>
              </a:path>
            </a:pathLst>
          </a:cu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algn="l" defTabSz="4572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151" name="Google Shape;12;p13"/>
          <p:cNvSpPr/>
          <p:nvPr/>
        </p:nvSpPr>
        <p:spPr>
          <a:xfrm>
            <a:off x="-2" y="-1"/>
            <a:ext cx="12192001" cy="6864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768" y="0"/>
                </a:moveTo>
                <a:cubicBezTo>
                  <a:pt x="4169" y="1"/>
                  <a:pt x="5605" y="14"/>
                  <a:pt x="5744" y="63"/>
                </a:cubicBezTo>
                <a:cubicBezTo>
                  <a:pt x="7588" y="1189"/>
                  <a:pt x="11593" y="4269"/>
                  <a:pt x="13749" y="5826"/>
                </a:cubicBezTo>
                <a:cubicBezTo>
                  <a:pt x="20661" y="10850"/>
                  <a:pt x="21600" y="10"/>
                  <a:pt x="21600" y="10"/>
                </a:cubicBezTo>
                <a:lnTo>
                  <a:pt x="21600" y="21599"/>
                </a:lnTo>
                <a:lnTo>
                  <a:pt x="17948" y="21599"/>
                </a:lnTo>
                <a:lnTo>
                  <a:pt x="17694" y="21063"/>
                </a:lnTo>
                <a:cubicBezTo>
                  <a:pt x="15552" y="16679"/>
                  <a:pt x="13254" y="13551"/>
                  <a:pt x="10350" y="11634"/>
                </a:cubicBezTo>
                <a:cubicBezTo>
                  <a:pt x="8894" y="10674"/>
                  <a:pt x="6708" y="10463"/>
                  <a:pt x="5217" y="11343"/>
                </a:cubicBezTo>
                <a:cubicBezTo>
                  <a:pt x="2730" y="12671"/>
                  <a:pt x="793" y="16598"/>
                  <a:pt x="118" y="20803"/>
                </a:cubicBezTo>
                <a:lnTo>
                  <a:pt x="7" y="21599"/>
                </a:lnTo>
                <a:lnTo>
                  <a:pt x="0" y="21599"/>
                </a:lnTo>
                <a:lnTo>
                  <a:pt x="0" y="2607"/>
                </a:lnTo>
                <a:lnTo>
                  <a:pt x="0" y="2607"/>
                </a:lnTo>
                <a:lnTo>
                  <a:pt x="0" y="1099"/>
                </a:lnTo>
                <a:lnTo>
                  <a:pt x="0" y="1099"/>
                </a:lnTo>
                <a:lnTo>
                  <a:pt x="0" y="10"/>
                </a:lnTo>
                <a:cubicBezTo>
                  <a:pt x="0" y="10"/>
                  <a:pt x="1366" y="-1"/>
                  <a:pt x="2768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hueOff val="-186156"/>
                  <a:satOff val="5698"/>
                  <a:lumOff val="16186"/>
                </a:schemeClr>
              </a:gs>
              <a:gs pos="100000">
                <a:schemeClr val="accent2">
                  <a:hueOff val="1581656"/>
                  <a:lumOff val="358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22860" rIns="22860"/>
          <a:lstStyle/>
          <a:p>
            <a:pPr algn="l" defTabSz="4572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152" name="Google Shape;13;p13"/>
          <p:cNvSpPr/>
          <p:nvPr/>
        </p:nvSpPr>
        <p:spPr>
          <a:xfrm>
            <a:off x="342403" y="0"/>
            <a:ext cx="178431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03" y="20342"/>
                </a:moveTo>
                <a:cubicBezTo>
                  <a:pt x="8485" y="20471"/>
                  <a:pt x="9088" y="20600"/>
                  <a:pt x="9712" y="20729"/>
                </a:cubicBezTo>
                <a:cubicBezTo>
                  <a:pt x="9928" y="20779"/>
                  <a:pt x="10165" y="20824"/>
                  <a:pt x="10380" y="20874"/>
                </a:cubicBezTo>
                <a:cubicBezTo>
                  <a:pt x="9449" y="21082"/>
                  <a:pt x="8546" y="21287"/>
                  <a:pt x="7715" y="21489"/>
                </a:cubicBezTo>
                <a:lnTo>
                  <a:pt x="7282" y="21600"/>
                </a:lnTo>
                <a:lnTo>
                  <a:pt x="2884" y="21600"/>
                </a:lnTo>
                <a:lnTo>
                  <a:pt x="3614" y="21379"/>
                </a:lnTo>
                <a:cubicBezTo>
                  <a:pt x="4884" y="21024"/>
                  <a:pt x="6377" y="20680"/>
                  <a:pt x="7903" y="20342"/>
                </a:cubicBezTo>
                <a:close/>
                <a:moveTo>
                  <a:pt x="3532" y="17367"/>
                </a:moveTo>
                <a:cubicBezTo>
                  <a:pt x="3661" y="17524"/>
                  <a:pt x="3898" y="17681"/>
                  <a:pt x="4221" y="17837"/>
                </a:cubicBezTo>
                <a:cubicBezTo>
                  <a:pt x="4479" y="17966"/>
                  <a:pt x="4824" y="18101"/>
                  <a:pt x="5190" y="18230"/>
                </a:cubicBezTo>
                <a:cubicBezTo>
                  <a:pt x="5276" y="18263"/>
                  <a:pt x="5384" y="18297"/>
                  <a:pt x="5513" y="18331"/>
                </a:cubicBezTo>
                <a:lnTo>
                  <a:pt x="16065" y="18331"/>
                </a:lnTo>
                <a:cubicBezTo>
                  <a:pt x="16152" y="18297"/>
                  <a:pt x="16259" y="18263"/>
                  <a:pt x="16345" y="18230"/>
                </a:cubicBezTo>
                <a:cubicBezTo>
                  <a:pt x="16711" y="18101"/>
                  <a:pt x="17013" y="17972"/>
                  <a:pt x="17250" y="17837"/>
                </a:cubicBezTo>
                <a:cubicBezTo>
                  <a:pt x="17530" y="17681"/>
                  <a:pt x="17745" y="17524"/>
                  <a:pt x="17853" y="17367"/>
                </a:cubicBezTo>
                <a:close/>
                <a:moveTo>
                  <a:pt x="4975" y="15994"/>
                </a:moveTo>
                <a:cubicBezTo>
                  <a:pt x="4673" y="16101"/>
                  <a:pt x="4393" y="16213"/>
                  <a:pt x="4156" y="16325"/>
                </a:cubicBezTo>
                <a:cubicBezTo>
                  <a:pt x="3769" y="16504"/>
                  <a:pt x="3532" y="16694"/>
                  <a:pt x="3424" y="16885"/>
                </a:cubicBezTo>
                <a:cubicBezTo>
                  <a:pt x="3403" y="16907"/>
                  <a:pt x="3403" y="16930"/>
                  <a:pt x="3403" y="16952"/>
                </a:cubicBezTo>
                <a:lnTo>
                  <a:pt x="17874" y="16952"/>
                </a:lnTo>
                <a:cubicBezTo>
                  <a:pt x="17853" y="16930"/>
                  <a:pt x="17853" y="16907"/>
                  <a:pt x="17831" y="16885"/>
                </a:cubicBezTo>
                <a:cubicBezTo>
                  <a:pt x="17681" y="16700"/>
                  <a:pt x="17401" y="16510"/>
                  <a:pt x="17013" y="16325"/>
                </a:cubicBezTo>
                <a:cubicBezTo>
                  <a:pt x="16776" y="16213"/>
                  <a:pt x="16496" y="16106"/>
                  <a:pt x="16195" y="15994"/>
                </a:cubicBezTo>
                <a:close/>
                <a:moveTo>
                  <a:pt x="5276" y="11142"/>
                </a:moveTo>
                <a:cubicBezTo>
                  <a:pt x="5405" y="11287"/>
                  <a:pt x="5599" y="11433"/>
                  <a:pt x="5815" y="11579"/>
                </a:cubicBezTo>
                <a:cubicBezTo>
                  <a:pt x="6008" y="11713"/>
                  <a:pt x="6267" y="11842"/>
                  <a:pt x="6547" y="11971"/>
                </a:cubicBezTo>
                <a:cubicBezTo>
                  <a:pt x="6611" y="11993"/>
                  <a:pt x="6676" y="12021"/>
                  <a:pt x="6741" y="12049"/>
                </a:cubicBezTo>
                <a:lnTo>
                  <a:pt x="6741" y="12055"/>
                </a:lnTo>
                <a:lnTo>
                  <a:pt x="16388" y="12055"/>
                </a:lnTo>
                <a:cubicBezTo>
                  <a:pt x="16453" y="12033"/>
                  <a:pt x="16518" y="12005"/>
                  <a:pt x="16582" y="11977"/>
                </a:cubicBezTo>
                <a:cubicBezTo>
                  <a:pt x="16690" y="11926"/>
                  <a:pt x="16798" y="11881"/>
                  <a:pt x="16905" y="11831"/>
                </a:cubicBezTo>
                <a:lnTo>
                  <a:pt x="16884" y="11831"/>
                </a:lnTo>
                <a:cubicBezTo>
                  <a:pt x="17056" y="11747"/>
                  <a:pt x="17207" y="11663"/>
                  <a:pt x="17336" y="11579"/>
                </a:cubicBezTo>
                <a:cubicBezTo>
                  <a:pt x="17551" y="11439"/>
                  <a:pt x="17724" y="11293"/>
                  <a:pt x="17810" y="11142"/>
                </a:cubicBezTo>
                <a:lnTo>
                  <a:pt x="12297" y="11142"/>
                </a:lnTo>
                <a:close/>
                <a:moveTo>
                  <a:pt x="6159" y="9831"/>
                </a:moveTo>
                <a:cubicBezTo>
                  <a:pt x="5965" y="9909"/>
                  <a:pt x="5771" y="9982"/>
                  <a:pt x="5621" y="10060"/>
                </a:cubicBezTo>
                <a:cubicBezTo>
                  <a:pt x="5276" y="10240"/>
                  <a:pt x="5061" y="10425"/>
                  <a:pt x="5061" y="10621"/>
                </a:cubicBezTo>
                <a:cubicBezTo>
                  <a:pt x="5061" y="10660"/>
                  <a:pt x="5061" y="10705"/>
                  <a:pt x="5082" y="10744"/>
                </a:cubicBezTo>
                <a:lnTo>
                  <a:pt x="17896" y="10744"/>
                </a:lnTo>
                <a:cubicBezTo>
                  <a:pt x="17874" y="10699"/>
                  <a:pt x="17874" y="10660"/>
                  <a:pt x="17853" y="10621"/>
                </a:cubicBezTo>
                <a:cubicBezTo>
                  <a:pt x="17767" y="10425"/>
                  <a:pt x="17573" y="10234"/>
                  <a:pt x="17271" y="10060"/>
                </a:cubicBezTo>
                <a:cubicBezTo>
                  <a:pt x="17271" y="10049"/>
                  <a:pt x="17250" y="10044"/>
                  <a:pt x="17228" y="10032"/>
                </a:cubicBezTo>
                <a:cubicBezTo>
                  <a:pt x="17121" y="9965"/>
                  <a:pt x="16991" y="9898"/>
                  <a:pt x="16841" y="9831"/>
                </a:cubicBezTo>
                <a:close/>
                <a:moveTo>
                  <a:pt x="5556" y="5146"/>
                </a:moveTo>
                <a:cubicBezTo>
                  <a:pt x="5642" y="5320"/>
                  <a:pt x="5793" y="5488"/>
                  <a:pt x="6030" y="5651"/>
                </a:cubicBezTo>
                <a:cubicBezTo>
                  <a:pt x="6224" y="5785"/>
                  <a:pt x="6482" y="5920"/>
                  <a:pt x="6762" y="6043"/>
                </a:cubicBezTo>
                <a:cubicBezTo>
                  <a:pt x="6784" y="6049"/>
                  <a:pt x="6784" y="6049"/>
                  <a:pt x="6805" y="6054"/>
                </a:cubicBezTo>
                <a:lnTo>
                  <a:pt x="16884" y="6054"/>
                </a:lnTo>
                <a:cubicBezTo>
                  <a:pt x="16884" y="6049"/>
                  <a:pt x="16905" y="6049"/>
                  <a:pt x="16905" y="6043"/>
                </a:cubicBezTo>
                <a:cubicBezTo>
                  <a:pt x="17185" y="5920"/>
                  <a:pt x="17444" y="5785"/>
                  <a:pt x="17637" y="5651"/>
                </a:cubicBezTo>
                <a:cubicBezTo>
                  <a:pt x="17874" y="5494"/>
                  <a:pt x="18047" y="5320"/>
                  <a:pt x="18133" y="5146"/>
                </a:cubicBezTo>
                <a:close/>
                <a:moveTo>
                  <a:pt x="6784" y="3835"/>
                </a:moveTo>
                <a:cubicBezTo>
                  <a:pt x="6611" y="3919"/>
                  <a:pt x="6439" y="3998"/>
                  <a:pt x="6288" y="4076"/>
                </a:cubicBezTo>
                <a:cubicBezTo>
                  <a:pt x="5922" y="4267"/>
                  <a:pt x="5664" y="4457"/>
                  <a:pt x="5556" y="4637"/>
                </a:cubicBezTo>
                <a:cubicBezTo>
                  <a:pt x="5535" y="4676"/>
                  <a:pt x="5513" y="4715"/>
                  <a:pt x="5492" y="4749"/>
                </a:cubicBezTo>
                <a:lnTo>
                  <a:pt x="18197" y="4749"/>
                </a:lnTo>
                <a:cubicBezTo>
                  <a:pt x="18197" y="4709"/>
                  <a:pt x="18176" y="4676"/>
                  <a:pt x="18154" y="4637"/>
                </a:cubicBezTo>
                <a:cubicBezTo>
                  <a:pt x="18047" y="4452"/>
                  <a:pt x="17810" y="4261"/>
                  <a:pt x="17487" y="4076"/>
                </a:cubicBezTo>
                <a:cubicBezTo>
                  <a:pt x="17358" y="3992"/>
                  <a:pt x="17185" y="3914"/>
                  <a:pt x="17013" y="3835"/>
                </a:cubicBezTo>
                <a:close/>
                <a:moveTo>
                  <a:pt x="14484" y="0"/>
                </a:moveTo>
                <a:lnTo>
                  <a:pt x="18492" y="0"/>
                </a:lnTo>
                <a:lnTo>
                  <a:pt x="18456" y="20"/>
                </a:lnTo>
                <a:cubicBezTo>
                  <a:pt x="17336" y="541"/>
                  <a:pt x="15678" y="1006"/>
                  <a:pt x="14127" y="1471"/>
                </a:cubicBezTo>
                <a:cubicBezTo>
                  <a:pt x="14063" y="1493"/>
                  <a:pt x="13976" y="1516"/>
                  <a:pt x="13912" y="1538"/>
                </a:cubicBezTo>
                <a:cubicBezTo>
                  <a:pt x="13847" y="1561"/>
                  <a:pt x="13761" y="1583"/>
                  <a:pt x="13697" y="1605"/>
                </a:cubicBezTo>
                <a:cubicBezTo>
                  <a:pt x="13244" y="1740"/>
                  <a:pt x="12792" y="1874"/>
                  <a:pt x="12340" y="2009"/>
                </a:cubicBezTo>
                <a:cubicBezTo>
                  <a:pt x="12081" y="2082"/>
                  <a:pt x="11823" y="2154"/>
                  <a:pt x="11586" y="2227"/>
                </a:cubicBezTo>
                <a:cubicBezTo>
                  <a:pt x="11521" y="2250"/>
                  <a:pt x="11435" y="2272"/>
                  <a:pt x="11371" y="2295"/>
                </a:cubicBezTo>
                <a:cubicBezTo>
                  <a:pt x="11306" y="2317"/>
                  <a:pt x="11220" y="2339"/>
                  <a:pt x="11155" y="2362"/>
                </a:cubicBezTo>
                <a:cubicBezTo>
                  <a:pt x="9885" y="2737"/>
                  <a:pt x="8722" y="3107"/>
                  <a:pt x="7753" y="3460"/>
                </a:cubicBezTo>
                <a:lnTo>
                  <a:pt x="16022" y="3460"/>
                </a:lnTo>
                <a:cubicBezTo>
                  <a:pt x="14946" y="3090"/>
                  <a:pt x="13589" y="2726"/>
                  <a:pt x="12124" y="2351"/>
                </a:cubicBezTo>
                <a:cubicBezTo>
                  <a:pt x="12404" y="2272"/>
                  <a:pt x="12663" y="2188"/>
                  <a:pt x="12943" y="2110"/>
                </a:cubicBezTo>
                <a:cubicBezTo>
                  <a:pt x="13373" y="1981"/>
                  <a:pt x="13804" y="1852"/>
                  <a:pt x="14235" y="1723"/>
                </a:cubicBezTo>
                <a:cubicBezTo>
                  <a:pt x="18176" y="2715"/>
                  <a:pt x="21600" y="3690"/>
                  <a:pt x="21600" y="4866"/>
                </a:cubicBezTo>
                <a:cubicBezTo>
                  <a:pt x="21600" y="6161"/>
                  <a:pt x="18520" y="7080"/>
                  <a:pt x="14989" y="7858"/>
                </a:cubicBezTo>
                <a:cubicBezTo>
                  <a:pt x="14493" y="7752"/>
                  <a:pt x="14020" y="7651"/>
                  <a:pt x="13524" y="7550"/>
                </a:cubicBezTo>
                <a:cubicBezTo>
                  <a:pt x="13180" y="7477"/>
                  <a:pt x="12814" y="7405"/>
                  <a:pt x="12469" y="7332"/>
                </a:cubicBezTo>
                <a:cubicBezTo>
                  <a:pt x="13718" y="7057"/>
                  <a:pt x="14902" y="6766"/>
                  <a:pt x="15850" y="6458"/>
                </a:cubicBezTo>
                <a:lnTo>
                  <a:pt x="7903" y="6458"/>
                </a:lnTo>
                <a:cubicBezTo>
                  <a:pt x="8894" y="6766"/>
                  <a:pt x="10122" y="7052"/>
                  <a:pt x="11414" y="7332"/>
                </a:cubicBezTo>
                <a:cubicBezTo>
                  <a:pt x="11500" y="7349"/>
                  <a:pt x="11586" y="7371"/>
                  <a:pt x="11672" y="7388"/>
                </a:cubicBezTo>
                <a:cubicBezTo>
                  <a:pt x="11758" y="7405"/>
                  <a:pt x="11844" y="7427"/>
                  <a:pt x="11931" y="7444"/>
                </a:cubicBezTo>
                <a:cubicBezTo>
                  <a:pt x="12297" y="7517"/>
                  <a:pt x="12663" y="7595"/>
                  <a:pt x="13029" y="7673"/>
                </a:cubicBezTo>
                <a:cubicBezTo>
                  <a:pt x="13503" y="7774"/>
                  <a:pt x="13976" y="7870"/>
                  <a:pt x="14450" y="7970"/>
                </a:cubicBezTo>
                <a:cubicBezTo>
                  <a:pt x="14536" y="7987"/>
                  <a:pt x="14623" y="8010"/>
                  <a:pt x="14709" y="8026"/>
                </a:cubicBezTo>
                <a:cubicBezTo>
                  <a:pt x="14795" y="8043"/>
                  <a:pt x="14881" y="8066"/>
                  <a:pt x="14967" y="8083"/>
                </a:cubicBezTo>
                <a:cubicBezTo>
                  <a:pt x="17508" y="8637"/>
                  <a:pt x="19834" y="9242"/>
                  <a:pt x="20803" y="10038"/>
                </a:cubicBezTo>
                <a:lnTo>
                  <a:pt x="20782" y="10038"/>
                </a:lnTo>
                <a:cubicBezTo>
                  <a:pt x="21083" y="10290"/>
                  <a:pt x="21255" y="10559"/>
                  <a:pt x="21255" y="10850"/>
                </a:cubicBezTo>
                <a:cubicBezTo>
                  <a:pt x="21255" y="11198"/>
                  <a:pt x="20975" y="11523"/>
                  <a:pt x="20502" y="11831"/>
                </a:cubicBezTo>
                <a:lnTo>
                  <a:pt x="20523" y="11831"/>
                </a:lnTo>
                <a:cubicBezTo>
                  <a:pt x="19296" y="12627"/>
                  <a:pt x="16711" y="13299"/>
                  <a:pt x="13955" y="13904"/>
                </a:cubicBezTo>
                <a:cubicBezTo>
                  <a:pt x="13869" y="13921"/>
                  <a:pt x="13783" y="13943"/>
                  <a:pt x="13697" y="13960"/>
                </a:cubicBezTo>
                <a:cubicBezTo>
                  <a:pt x="13610" y="13977"/>
                  <a:pt x="13524" y="13999"/>
                  <a:pt x="13438" y="14016"/>
                </a:cubicBezTo>
                <a:cubicBezTo>
                  <a:pt x="12727" y="14167"/>
                  <a:pt x="12017" y="14313"/>
                  <a:pt x="11328" y="14459"/>
                </a:cubicBezTo>
                <a:cubicBezTo>
                  <a:pt x="11177" y="14487"/>
                  <a:pt x="11048" y="14515"/>
                  <a:pt x="10918" y="14543"/>
                </a:cubicBezTo>
                <a:cubicBezTo>
                  <a:pt x="10811" y="14560"/>
                  <a:pt x="10725" y="14582"/>
                  <a:pt x="10638" y="14599"/>
                </a:cubicBezTo>
                <a:cubicBezTo>
                  <a:pt x="10552" y="14616"/>
                  <a:pt x="10466" y="14638"/>
                  <a:pt x="10380" y="14655"/>
                </a:cubicBezTo>
                <a:cubicBezTo>
                  <a:pt x="8916" y="14969"/>
                  <a:pt x="7516" y="15271"/>
                  <a:pt x="6353" y="15579"/>
                </a:cubicBezTo>
                <a:lnTo>
                  <a:pt x="14946" y="15579"/>
                </a:lnTo>
                <a:cubicBezTo>
                  <a:pt x="13933" y="15277"/>
                  <a:pt x="12727" y="14974"/>
                  <a:pt x="11478" y="14666"/>
                </a:cubicBezTo>
                <a:cubicBezTo>
                  <a:pt x="11608" y="14644"/>
                  <a:pt x="11737" y="14616"/>
                  <a:pt x="11866" y="14588"/>
                </a:cubicBezTo>
                <a:cubicBezTo>
                  <a:pt x="12555" y="14442"/>
                  <a:pt x="13266" y="14291"/>
                  <a:pt x="13976" y="14139"/>
                </a:cubicBezTo>
                <a:cubicBezTo>
                  <a:pt x="17810" y="15092"/>
                  <a:pt x="21320" y="16000"/>
                  <a:pt x="21320" y="17120"/>
                </a:cubicBezTo>
                <a:cubicBezTo>
                  <a:pt x="21320" y="18252"/>
                  <a:pt x="17853" y="19205"/>
                  <a:pt x="13912" y="20101"/>
                </a:cubicBezTo>
                <a:cubicBezTo>
                  <a:pt x="13610" y="20034"/>
                  <a:pt x="13309" y="19972"/>
                  <a:pt x="13007" y="19905"/>
                </a:cubicBezTo>
                <a:cubicBezTo>
                  <a:pt x="12491" y="19793"/>
                  <a:pt x="11952" y="19681"/>
                  <a:pt x="11435" y="19569"/>
                </a:cubicBezTo>
                <a:cubicBezTo>
                  <a:pt x="12620" y="19300"/>
                  <a:pt x="13740" y="19025"/>
                  <a:pt x="14730" y="18751"/>
                </a:cubicBezTo>
                <a:lnTo>
                  <a:pt x="6934" y="18751"/>
                </a:lnTo>
                <a:cubicBezTo>
                  <a:pt x="7968" y="19025"/>
                  <a:pt x="9153" y="19300"/>
                  <a:pt x="10380" y="19569"/>
                </a:cubicBezTo>
                <a:cubicBezTo>
                  <a:pt x="10466" y="19586"/>
                  <a:pt x="10552" y="19608"/>
                  <a:pt x="10638" y="19625"/>
                </a:cubicBezTo>
                <a:cubicBezTo>
                  <a:pt x="10725" y="19642"/>
                  <a:pt x="10811" y="19664"/>
                  <a:pt x="10897" y="19681"/>
                </a:cubicBezTo>
                <a:cubicBezTo>
                  <a:pt x="11414" y="19799"/>
                  <a:pt x="11952" y="19916"/>
                  <a:pt x="12491" y="20028"/>
                </a:cubicBezTo>
                <a:cubicBezTo>
                  <a:pt x="12792" y="20090"/>
                  <a:pt x="13072" y="20157"/>
                  <a:pt x="13373" y="20219"/>
                </a:cubicBezTo>
                <a:cubicBezTo>
                  <a:pt x="13460" y="20236"/>
                  <a:pt x="13546" y="20258"/>
                  <a:pt x="13632" y="20275"/>
                </a:cubicBezTo>
                <a:cubicBezTo>
                  <a:pt x="13718" y="20292"/>
                  <a:pt x="13804" y="20314"/>
                  <a:pt x="13890" y="20331"/>
                </a:cubicBezTo>
                <a:cubicBezTo>
                  <a:pt x="15203" y="20616"/>
                  <a:pt x="16488" y="20905"/>
                  <a:pt x="17634" y="21200"/>
                </a:cubicBezTo>
                <a:lnTo>
                  <a:pt x="19065" y="21600"/>
                </a:lnTo>
                <a:lnTo>
                  <a:pt x="14597" y="21600"/>
                </a:lnTo>
                <a:lnTo>
                  <a:pt x="13441" y="21318"/>
                </a:lnTo>
                <a:cubicBezTo>
                  <a:pt x="12781" y="21166"/>
                  <a:pt x="12091" y="21014"/>
                  <a:pt x="11392" y="20863"/>
                </a:cubicBezTo>
                <a:cubicBezTo>
                  <a:pt x="11306" y="20846"/>
                  <a:pt x="11220" y="20824"/>
                  <a:pt x="11134" y="20807"/>
                </a:cubicBezTo>
                <a:cubicBezTo>
                  <a:pt x="11048" y="20790"/>
                  <a:pt x="10962" y="20768"/>
                  <a:pt x="10875" y="20751"/>
                </a:cubicBezTo>
                <a:cubicBezTo>
                  <a:pt x="10638" y="20701"/>
                  <a:pt x="10402" y="20650"/>
                  <a:pt x="10165" y="20600"/>
                </a:cubicBezTo>
                <a:cubicBezTo>
                  <a:pt x="9583" y="20477"/>
                  <a:pt x="8980" y="20348"/>
                  <a:pt x="8399" y="20219"/>
                </a:cubicBezTo>
                <a:cubicBezTo>
                  <a:pt x="8313" y="20202"/>
                  <a:pt x="8227" y="20180"/>
                  <a:pt x="8140" y="20163"/>
                </a:cubicBezTo>
                <a:cubicBezTo>
                  <a:pt x="8054" y="20146"/>
                  <a:pt x="7968" y="20124"/>
                  <a:pt x="7882" y="20107"/>
                </a:cubicBezTo>
                <a:cubicBezTo>
                  <a:pt x="3704" y="19182"/>
                  <a:pt x="0" y="18213"/>
                  <a:pt x="0" y="17059"/>
                </a:cubicBezTo>
                <a:cubicBezTo>
                  <a:pt x="0" y="15860"/>
                  <a:pt x="3963" y="14941"/>
                  <a:pt x="8140" y="14055"/>
                </a:cubicBezTo>
                <a:cubicBezTo>
                  <a:pt x="8227" y="14039"/>
                  <a:pt x="8313" y="14016"/>
                  <a:pt x="8399" y="13999"/>
                </a:cubicBezTo>
                <a:cubicBezTo>
                  <a:pt x="8485" y="13983"/>
                  <a:pt x="8571" y="13960"/>
                  <a:pt x="8657" y="13943"/>
                </a:cubicBezTo>
                <a:cubicBezTo>
                  <a:pt x="8808" y="13910"/>
                  <a:pt x="8959" y="13882"/>
                  <a:pt x="9109" y="13848"/>
                </a:cubicBezTo>
                <a:cubicBezTo>
                  <a:pt x="9799" y="13708"/>
                  <a:pt x="10509" y="13562"/>
                  <a:pt x="11177" y="13417"/>
                </a:cubicBezTo>
                <a:cubicBezTo>
                  <a:pt x="11263" y="13400"/>
                  <a:pt x="11349" y="13377"/>
                  <a:pt x="11435" y="13361"/>
                </a:cubicBezTo>
                <a:cubicBezTo>
                  <a:pt x="11521" y="13344"/>
                  <a:pt x="11608" y="13321"/>
                  <a:pt x="11694" y="13305"/>
                </a:cubicBezTo>
                <a:cubicBezTo>
                  <a:pt x="12986" y="13019"/>
                  <a:pt x="14213" y="12727"/>
                  <a:pt x="15226" y="12425"/>
                </a:cubicBezTo>
                <a:lnTo>
                  <a:pt x="7774" y="12425"/>
                </a:lnTo>
                <a:cubicBezTo>
                  <a:pt x="8614" y="12722"/>
                  <a:pt x="9626" y="13013"/>
                  <a:pt x="10682" y="13293"/>
                </a:cubicBezTo>
                <a:cubicBezTo>
                  <a:pt x="9992" y="13439"/>
                  <a:pt x="9303" y="13579"/>
                  <a:pt x="8614" y="13725"/>
                </a:cubicBezTo>
                <a:cubicBezTo>
                  <a:pt x="8463" y="13758"/>
                  <a:pt x="8313" y="13786"/>
                  <a:pt x="8162" y="13820"/>
                </a:cubicBezTo>
                <a:cubicBezTo>
                  <a:pt x="4738" y="12912"/>
                  <a:pt x="1680" y="11881"/>
                  <a:pt x="1680" y="10604"/>
                </a:cubicBezTo>
                <a:cubicBezTo>
                  <a:pt x="1680" y="9551"/>
                  <a:pt x="5039" y="8811"/>
                  <a:pt x="8808" y="8049"/>
                </a:cubicBezTo>
                <a:cubicBezTo>
                  <a:pt x="9303" y="8155"/>
                  <a:pt x="9799" y="8262"/>
                  <a:pt x="10294" y="8363"/>
                </a:cubicBezTo>
                <a:cubicBezTo>
                  <a:pt x="10660" y="8435"/>
                  <a:pt x="11005" y="8508"/>
                  <a:pt x="11349" y="8581"/>
                </a:cubicBezTo>
                <a:cubicBezTo>
                  <a:pt x="9906" y="8873"/>
                  <a:pt x="8571" y="9147"/>
                  <a:pt x="7494" y="9422"/>
                </a:cubicBezTo>
                <a:lnTo>
                  <a:pt x="15829" y="9422"/>
                </a:lnTo>
                <a:cubicBezTo>
                  <a:pt x="14903" y="9136"/>
                  <a:pt x="13740" y="8861"/>
                  <a:pt x="12469" y="8587"/>
                </a:cubicBezTo>
                <a:cubicBezTo>
                  <a:pt x="12383" y="8570"/>
                  <a:pt x="12297" y="8548"/>
                  <a:pt x="12211" y="8531"/>
                </a:cubicBezTo>
                <a:cubicBezTo>
                  <a:pt x="12103" y="8514"/>
                  <a:pt x="12017" y="8492"/>
                  <a:pt x="11931" y="8475"/>
                </a:cubicBezTo>
                <a:cubicBezTo>
                  <a:pt x="11564" y="8396"/>
                  <a:pt x="11198" y="8318"/>
                  <a:pt x="10811" y="8239"/>
                </a:cubicBezTo>
                <a:cubicBezTo>
                  <a:pt x="10337" y="8144"/>
                  <a:pt x="9863" y="8043"/>
                  <a:pt x="9389" y="7942"/>
                </a:cubicBezTo>
                <a:cubicBezTo>
                  <a:pt x="9303" y="7926"/>
                  <a:pt x="9217" y="7903"/>
                  <a:pt x="9131" y="7886"/>
                </a:cubicBezTo>
                <a:cubicBezTo>
                  <a:pt x="9045" y="7870"/>
                  <a:pt x="8959" y="7847"/>
                  <a:pt x="8873" y="7830"/>
                </a:cubicBezTo>
                <a:cubicBezTo>
                  <a:pt x="5427" y="7080"/>
                  <a:pt x="2154" y="6189"/>
                  <a:pt x="2154" y="4844"/>
                </a:cubicBezTo>
                <a:cubicBezTo>
                  <a:pt x="2154" y="3830"/>
                  <a:pt x="5319" y="2821"/>
                  <a:pt x="8873" y="1757"/>
                </a:cubicBezTo>
                <a:cubicBezTo>
                  <a:pt x="8937" y="1734"/>
                  <a:pt x="9002" y="1712"/>
                  <a:pt x="9088" y="1689"/>
                </a:cubicBezTo>
                <a:cubicBezTo>
                  <a:pt x="9153" y="1667"/>
                  <a:pt x="9217" y="1645"/>
                  <a:pt x="9303" y="1622"/>
                </a:cubicBezTo>
                <a:cubicBezTo>
                  <a:pt x="9454" y="1583"/>
                  <a:pt x="9583" y="1544"/>
                  <a:pt x="9734" y="1499"/>
                </a:cubicBezTo>
                <a:cubicBezTo>
                  <a:pt x="10294" y="1336"/>
                  <a:pt x="10854" y="1168"/>
                  <a:pt x="11414" y="1000"/>
                </a:cubicBezTo>
                <a:cubicBezTo>
                  <a:pt x="11478" y="978"/>
                  <a:pt x="11564" y="955"/>
                  <a:pt x="11629" y="933"/>
                </a:cubicBezTo>
                <a:cubicBezTo>
                  <a:pt x="11694" y="911"/>
                  <a:pt x="11780" y="888"/>
                  <a:pt x="11844" y="866"/>
                </a:cubicBezTo>
                <a:cubicBezTo>
                  <a:pt x="12523" y="658"/>
                  <a:pt x="13190" y="450"/>
                  <a:pt x="13823" y="239"/>
                </a:cubicBezTo>
                <a:close/>
                <a:moveTo>
                  <a:pt x="3550" y="0"/>
                </a:moveTo>
                <a:lnTo>
                  <a:pt x="7420" y="0"/>
                </a:lnTo>
                <a:lnTo>
                  <a:pt x="8318" y="259"/>
                </a:lnTo>
                <a:cubicBezTo>
                  <a:pt x="9131" y="468"/>
                  <a:pt x="10046" y="667"/>
                  <a:pt x="10875" y="877"/>
                </a:cubicBezTo>
                <a:cubicBezTo>
                  <a:pt x="10294" y="1051"/>
                  <a:pt x="9712" y="1224"/>
                  <a:pt x="9131" y="1398"/>
                </a:cubicBezTo>
                <a:cubicBezTo>
                  <a:pt x="9023" y="1432"/>
                  <a:pt x="8894" y="1471"/>
                  <a:pt x="8786" y="1504"/>
                </a:cubicBezTo>
                <a:cubicBezTo>
                  <a:pt x="6913" y="1034"/>
                  <a:pt x="4759" y="586"/>
                  <a:pt x="3575" y="14"/>
                </a:cubicBezTo>
                <a:close/>
              </a:path>
            </a:pathLst>
          </a:cu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22860" rIns="22860" anchor="ctr"/>
          <a:lstStyle/>
          <a:p>
            <a:pPr algn="l" defTabSz="4572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15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7315200" y="6115259"/>
            <a:ext cx="304571" cy="241092"/>
          </a:xfrm>
          <a:prstGeom prst="rect">
            <a:avLst/>
          </a:prstGeom>
        </p:spPr>
        <p:txBody>
          <a:bodyPr/>
          <a:lstStyle>
            <a:lvl1pPr defTabSz="457200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423440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A6932-31A2-479A-BBAC-3A67C4E6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678035-10F8-49F8-BD7D-BFB928728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E6FA-EF67-4BB5-AD3A-15443503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53C9A-97DC-4F98-A465-73823E935D30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3F21A1-19C6-4CE5-8B7F-907BD6AB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5A8764-91A8-441F-82AE-20DFF866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0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7C9A2-6A32-42F8-9461-7660CE0B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E63A96-15C5-49E9-95CF-32299BAC6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78849C-3AAE-44F0-9516-E9C2E3FA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F579-8850-461D-8743-52C696268464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2B9D03-0EB1-4950-8933-0E899972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A07C3D-A282-40F0-9F2E-FDF2A7D2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2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E4B35-189B-4731-992B-2E6006B0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A9866D-8855-43A9-B532-252FBDC25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2778AA-2DF2-478F-96A7-8E301C97F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FA53-68FB-46FF-8F63-7AFE3FB4B155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EE3958-78C6-471A-B408-1BECE4BF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449167-7E8E-40EF-A57D-346AE480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F1C47-E3F9-4CA6-99C1-2B1286F9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3A57DD-0CAD-414D-9F06-410B59236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41772D-894D-42B3-B20C-839052FB9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AFEA7C-08A4-4843-B77A-672945F79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64F1-68F6-40AB-BA3C-3C193BB50023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09CF3B-050E-4CF7-AF49-A65924BF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C3FF19-6C2D-4BFC-B79B-0CF212AE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3A1BC-B94B-449A-A97F-7D4B31F87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8EE416-EB26-4BCC-AC19-94700478A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63E5C5-0B34-4EB1-8D4B-F1EEAD10A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E149CA-C514-4718-BCC4-AB64D3053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36220E-EA11-4183-99EB-E9E8E1CF5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017983D-C24D-4DEF-BCCE-C6692E05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78A7D-BA2E-49F7-A8F7-E9FE3ADE3390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3DC659-A76B-45F1-8B39-82558EF0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FCB158-AC9F-4757-BDFC-D09E30C6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EBE7C-FBE0-4A39-9B02-8A24FC1B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45E55A-BAE5-45D7-98D6-C2F00A07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0FF-587C-4645-A7CA-0E6D864B37DB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A5FC50-40EB-4F61-BC44-C18A701D4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65DC3C-ACA3-456A-8474-2F5102E1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39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28F0CF-815B-42C1-AA96-337DF743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53DCC-2210-4275-91EC-748896CCF127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280CA-6FBB-4AF7-AE56-0AE4846C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612FAE-41AF-4400-9C31-313DC8F7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14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8DAA2-C17F-4E75-B40A-E052DAC7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2AA919-15AA-4E70-A9BC-0134D5D16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2DC417-E5E2-4BB0-835F-CBB7DE957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D70593-DE8F-46AD-90DB-72640B43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EAE1-B1CD-4C2D-B98B-72618BEBB529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51DA90-7C39-41C1-8DDE-B564DE868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4E5303-F292-4104-B071-D37191A9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0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014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B3B66-F31F-4E1D-9A2D-EE2CD1D5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814F76-55DF-467E-BEEA-22BF5F21F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7E2C00-5F31-4E18-A1FA-1E5E02C51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28E2C7-A669-44A7-90DD-AA001304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D46E-DF3F-4C38-9D42-EAA4E76AC4F0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A64D93-7B19-45CD-91C9-A254BA32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AB6366-5D2D-4870-B87A-00E43796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2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99065-A82A-4D1C-9A1F-3B11CA1C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8511FDA-88E9-439B-981B-C0754B9A6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BB123D-25A8-4C56-86D6-1E94A56A5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48A0-853F-40C7-8406-5EBF8205F159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3E8886-42DD-494C-AFC3-544380D42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317EF3-18D7-45EA-B16F-040C25BB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1D4386-CD8A-488F-ACB4-CFA8956D3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83A847-EC87-4736-BB46-3AE7D97DD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E6E8A5-C042-498C-839E-9443FE000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1F303-9ADC-418D-8FB7-C5FCD192BED6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029E26-D901-42FD-BF1F-CDB0DC4B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1DE4A7-3621-485A-8FBB-8483CA28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1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93223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266E-5E5E-42CB-8A60-FBF3D75EF9A0}" type="datetime1">
              <a:rPr lang="es-BO" smtClean="0"/>
              <a:t>10/8/2022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772875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6BA1-FF16-4B1D-8A20-06E4582BF6D5}" type="datetime1">
              <a:rPr lang="es-BO" smtClean="0"/>
              <a:t>10/8/2022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3798042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D8D8-62F4-44BA-83CD-A3604EF44D52}" type="datetime1">
              <a:rPr lang="es-BO" smtClean="0"/>
              <a:t>10/8/2022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20017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3775-C911-4892-8AAA-960717A72B14}" type="datetime1">
              <a:rPr lang="es-BO" smtClean="0"/>
              <a:t>10/8/2022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674675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2F0A-EB8D-43F1-9C88-57E961EF5B0D}" type="datetime1">
              <a:rPr lang="es-BO" smtClean="0"/>
              <a:t>10/8/2022</a:t>
            </a:fld>
            <a:endParaRPr lang="es-B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65839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68BA-CF84-4FDD-AF1C-2C10EBAB0134}" type="datetime1">
              <a:rPr lang="es-BO" smtClean="0"/>
              <a:t>10/8/2022</a:t>
            </a:fld>
            <a:endParaRPr lang="es-B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8664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502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14D7-2DEA-4999-95BC-352851B5EA32}" type="datetime1">
              <a:rPr lang="es-BO" smtClean="0"/>
              <a:t>10/8/2022</a:t>
            </a:fld>
            <a:endParaRPr lang="es-B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77346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CA13-1BC9-45A8-BC7D-837B28075C3E}" type="datetime1">
              <a:rPr lang="es-BO" smtClean="0"/>
              <a:t>10/8/2022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2242906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6467-7E2A-4F4F-89A2-EBBE159E9932}" type="datetime1">
              <a:rPr lang="es-BO" smtClean="0"/>
              <a:t>10/8/2022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331507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7503D-4381-4C26-81AF-05683BCEEC0B}" type="datetime1">
              <a:rPr lang="es-BO" smtClean="0"/>
              <a:t>10/8/2022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996228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39D-DA04-45BE-8329-39EE83404F36}" type="datetime1">
              <a:rPr lang="es-BO" smtClean="0"/>
              <a:t>10/8/2022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04025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76C85-C580-4912-AED2-3AC042FF32DB}" type="datetime1">
              <a:rPr lang="es-BO" smtClean="0"/>
              <a:t>10/8/2022</a:t>
            </a:fld>
            <a:endParaRPr lang="es-E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4CE5F-CC07-49F2-96DE-33BB277F0B4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86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2">
            <a:extLst>
              <a:ext uri="{FF2B5EF4-FFF2-40B4-BE49-F238E27FC236}">
                <a16:creationId xmlns:a16="http://schemas.microsoft.com/office/drawing/2014/main" id="{F3FFAF36-2C4B-400A-925A-732215955DA6}"/>
              </a:ext>
            </a:extLst>
          </p:cNvPr>
          <p:cNvSpPr/>
          <p:nvPr userDrawn="1"/>
        </p:nvSpPr>
        <p:spPr>
          <a:xfrm rot="19437896">
            <a:off x="1838780" y="2362240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B378E988-CF50-42D9-BB8A-C7CC41B0FF82}"/>
              </a:ext>
            </a:extLst>
          </p:cNvPr>
          <p:cNvSpPr/>
          <p:nvPr userDrawn="1"/>
        </p:nvSpPr>
        <p:spPr>
          <a:xfrm rot="3709911">
            <a:off x="2854980" y="1774880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882B12CC-1A46-4380-988F-674F427BDFAA}"/>
              </a:ext>
            </a:extLst>
          </p:cNvPr>
          <p:cNvSpPr/>
          <p:nvPr userDrawn="1"/>
        </p:nvSpPr>
        <p:spPr>
          <a:xfrm>
            <a:off x="1048873" y="497779"/>
            <a:ext cx="898072" cy="82271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id="{9E0B5CE1-6191-492E-979D-03E880B959B9}"/>
              </a:ext>
            </a:extLst>
          </p:cNvPr>
          <p:cNvSpPr/>
          <p:nvPr userDrawn="1"/>
        </p:nvSpPr>
        <p:spPr>
          <a:xfrm rot="19437896">
            <a:off x="3270239" y="533348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0A67EB8D-45A4-4910-AADE-A48602E910EF}"/>
              </a:ext>
            </a:extLst>
          </p:cNvPr>
          <p:cNvSpPr/>
          <p:nvPr userDrawn="1"/>
        </p:nvSpPr>
        <p:spPr>
          <a:xfrm rot="3709911">
            <a:off x="237016" y="1454775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A0CF3B62-DB0F-4638-94E6-97B858867087}"/>
              </a:ext>
            </a:extLst>
          </p:cNvPr>
          <p:cNvSpPr/>
          <p:nvPr userDrawn="1"/>
        </p:nvSpPr>
        <p:spPr>
          <a:xfrm rot="8100000">
            <a:off x="998505" y="1013950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4" name="Oval 2">
            <a:extLst>
              <a:ext uri="{FF2B5EF4-FFF2-40B4-BE49-F238E27FC236}">
                <a16:creationId xmlns:a16="http://schemas.microsoft.com/office/drawing/2014/main" id="{D57B7012-81D1-4191-8692-189F53B11026}"/>
              </a:ext>
            </a:extLst>
          </p:cNvPr>
          <p:cNvSpPr/>
          <p:nvPr userDrawn="1"/>
        </p:nvSpPr>
        <p:spPr>
          <a:xfrm rot="5157174">
            <a:off x="3514632" y="1701234"/>
            <a:ext cx="1231676" cy="11283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5" name="Oval 2">
            <a:extLst>
              <a:ext uri="{FF2B5EF4-FFF2-40B4-BE49-F238E27FC236}">
                <a16:creationId xmlns:a16="http://schemas.microsoft.com/office/drawing/2014/main" id="{8B8C5338-F012-4C7E-9ACF-B5A004F58BC4}"/>
              </a:ext>
            </a:extLst>
          </p:cNvPr>
          <p:cNvSpPr/>
          <p:nvPr userDrawn="1"/>
        </p:nvSpPr>
        <p:spPr>
          <a:xfrm rot="900000">
            <a:off x="3586510" y="2731196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F14FC152-57DA-44B2-A3EA-C4C08418F158}"/>
              </a:ext>
            </a:extLst>
          </p:cNvPr>
          <p:cNvSpPr/>
          <p:nvPr userDrawn="1"/>
        </p:nvSpPr>
        <p:spPr>
          <a:xfrm rot="900000">
            <a:off x="1168343" y="3259592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547F32D0-9CB1-4705-8640-A43951E0E605}"/>
              </a:ext>
            </a:extLst>
          </p:cNvPr>
          <p:cNvSpPr/>
          <p:nvPr userDrawn="1"/>
        </p:nvSpPr>
        <p:spPr>
          <a:xfrm rot="3709911">
            <a:off x="214059" y="3424670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21073768-FD4E-4493-888D-9732C93ED0D8}"/>
              </a:ext>
            </a:extLst>
          </p:cNvPr>
          <p:cNvSpPr/>
          <p:nvPr userDrawn="1"/>
        </p:nvSpPr>
        <p:spPr>
          <a:xfrm rot="8100000">
            <a:off x="4838833" y="581154"/>
            <a:ext cx="778758" cy="7134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0" name="Oval 2">
            <a:extLst>
              <a:ext uri="{FF2B5EF4-FFF2-40B4-BE49-F238E27FC236}">
                <a16:creationId xmlns:a16="http://schemas.microsoft.com/office/drawing/2014/main" id="{1D42871E-8273-4BDC-8CA1-94B1735D8EDF}"/>
              </a:ext>
            </a:extLst>
          </p:cNvPr>
          <p:cNvSpPr/>
          <p:nvPr userDrawn="1"/>
        </p:nvSpPr>
        <p:spPr>
          <a:xfrm rot="19437896">
            <a:off x="4863418" y="1780896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1" name="Oval 2">
            <a:extLst>
              <a:ext uri="{FF2B5EF4-FFF2-40B4-BE49-F238E27FC236}">
                <a16:creationId xmlns:a16="http://schemas.microsoft.com/office/drawing/2014/main" id="{CE15439B-0BDE-4539-A86A-60E9DC33FD77}"/>
              </a:ext>
            </a:extLst>
          </p:cNvPr>
          <p:cNvSpPr/>
          <p:nvPr userDrawn="1"/>
        </p:nvSpPr>
        <p:spPr>
          <a:xfrm rot="900000">
            <a:off x="2051612" y="2186572"/>
            <a:ext cx="821418" cy="7524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2" name="Oval 2">
            <a:extLst>
              <a:ext uri="{FF2B5EF4-FFF2-40B4-BE49-F238E27FC236}">
                <a16:creationId xmlns:a16="http://schemas.microsoft.com/office/drawing/2014/main" id="{6298CC55-4945-46BD-8615-24E6D3295A86}"/>
              </a:ext>
            </a:extLst>
          </p:cNvPr>
          <p:cNvSpPr/>
          <p:nvPr userDrawn="1"/>
        </p:nvSpPr>
        <p:spPr>
          <a:xfrm rot="3709911">
            <a:off x="2616634" y="3622577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3" name="Oval 2">
            <a:extLst>
              <a:ext uri="{FF2B5EF4-FFF2-40B4-BE49-F238E27FC236}">
                <a16:creationId xmlns:a16="http://schemas.microsoft.com/office/drawing/2014/main" id="{A0796784-D231-4ABA-8910-4D81ACFFD485}"/>
              </a:ext>
            </a:extLst>
          </p:cNvPr>
          <p:cNvSpPr/>
          <p:nvPr userDrawn="1"/>
        </p:nvSpPr>
        <p:spPr>
          <a:xfrm rot="3709911">
            <a:off x="2933966" y="330776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4" name="Oval 2">
            <a:extLst>
              <a:ext uri="{FF2B5EF4-FFF2-40B4-BE49-F238E27FC236}">
                <a16:creationId xmlns:a16="http://schemas.microsoft.com/office/drawing/2014/main" id="{90FD235E-0A91-4D21-B439-5C7942717E86}"/>
              </a:ext>
            </a:extLst>
          </p:cNvPr>
          <p:cNvSpPr/>
          <p:nvPr userDrawn="1"/>
        </p:nvSpPr>
        <p:spPr>
          <a:xfrm rot="900000">
            <a:off x="5193686" y="3075597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6" name="Oval 2">
            <a:extLst>
              <a:ext uri="{FF2B5EF4-FFF2-40B4-BE49-F238E27FC236}">
                <a16:creationId xmlns:a16="http://schemas.microsoft.com/office/drawing/2014/main" id="{0EFA984F-F0B3-4CAF-8E35-AF3B5ED34BB8}"/>
              </a:ext>
            </a:extLst>
          </p:cNvPr>
          <p:cNvSpPr/>
          <p:nvPr userDrawn="1"/>
        </p:nvSpPr>
        <p:spPr>
          <a:xfrm rot="3709911">
            <a:off x="2070340" y="582744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2">
            <a:extLst>
              <a:ext uri="{FF2B5EF4-FFF2-40B4-BE49-F238E27FC236}">
                <a16:creationId xmlns:a16="http://schemas.microsoft.com/office/drawing/2014/main" id="{716C2270-FE55-45F4-830A-CEEE330AAB4B}"/>
              </a:ext>
            </a:extLst>
          </p:cNvPr>
          <p:cNvSpPr/>
          <p:nvPr userDrawn="1"/>
        </p:nvSpPr>
        <p:spPr>
          <a:xfrm rot="19437896">
            <a:off x="398767" y="424638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E437DF43-9E19-4E00-ADE0-77136E44B427}"/>
              </a:ext>
            </a:extLst>
          </p:cNvPr>
          <p:cNvSpPr/>
          <p:nvPr userDrawn="1"/>
        </p:nvSpPr>
        <p:spPr>
          <a:xfrm rot="19437896">
            <a:off x="539123" y="2595464"/>
            <a:ext cx="826258" cy="7569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Oval 2">
            <a:extLst>
              <a:ext uri="{FF2B5EF4-FFF2-40B4-BE49-F238E27FC236}">
                <a16:creationId xmlns:a16="http://schemas.microsoft.com/office/drawing/2014/main" id="{E6275495-B5CE-4EF7-B942-C32B042C1551}"/>
              </a:ext>
            </a:extLst>
          </p:cNvPr>
          <p:cNvSpPr/>
          <p:nvPr userDrawn="1"/>
        </p:nvSpPr>
        <p:spPr>
          <a:xfrm rot="19437896">
            <a:off x="4270899" y="5258009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6E4E7F37-8DDA-43E6-815F-6D9BA7B8A2D5}"/>
              </a:ext>
            </a:extLst>
          </p:cNvPr>
          <p:cNvSpPr/>
          <p:nvPr userDrawn="1"/>
        </p:nvSpPr>
        <p:spPr>
          <a:xfrm rot="3709911">
            <a:off x="1553212" y="5870073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B94DBAFA-3F1D-47A1-839E-3719DE3EBC6E}"/>
              </a:ext>
            </a:extLst>
          </p:cNvPr>
          <p:cNvSpPr/>
          <p:nvPr userDrawn="1"/>
        </p:nvSpPr>
        <p:spPr>
          <a:xfrm>
            <a:off x="660460" y="4701812"/>
            <a:ext cx="898072" cy="82271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Oval 2">
            <a:extLst>
              <a:ext uri="{FF2B5EF4-FFF2-40B4-BE49-F238E27FC236}">
                <a16:creationId xmlns:a16="http://schemas.microsoft.com/office/drawing/2014/main" id="{5F0DE6B8-9DA6-48F5-AF04-7278BEE6A96F}"/>
              </a:ext>
            </a:extLst>
          </p:cNvPr>
          <p:cNvSpPr/>
          <p:nvPr userDrawn="1"/>
        </p:nvSpPr>
        <p:spPr>
          <a:xfrm rot="19437896">
            <a:off x="2314619" y="4700669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Oval 2">
            <a:extLst>
              <a:ext uri="{FF2B5EF4-FFF2-40B4-BE49-F238E27FC236}">
                <a16:creationId xmlns:a16="http://schemas.microsoft.com/office/drawing/2014/main" id="{56472159-3837-4012-8E16-16B2FD021F97}"/>
              </a:ext>
            </a:extLst>
          </p:cNvPr>
          <p:cNvSpPr/>
          <p:nvPr userDrawn="1"/>
        </p:nvSpPr>
        <p:spPr>
          <a:xfrm rot="8100000">
            <a:off x="-424473" y="5170061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9" name="Oval 2">
            <a:extLst>
              <a:ext uri="{FF2B5EF4-FFF2-40B4-BE49-F238E27FC236}">
                <a16:creationId xmlns:a16="http://schemas.microsoft.com/office/drawing/2014/main" id="{F2D9B3CB-56C4-44F0-923E-75E14486D199}"/>
              </a:ext>
            </a:extLst>
          </p:cNvPr>
          <p:cNvSpPr/>
          <p:nvPr userDrawn="1"/>
        </p:nvSpPr>
        <p:spPr>
          <a:xfrm rot="5157174">
            <a:off x="2212864" y="5796427"/>
            <a:ext cx="1231676" cy="11283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0" name="Oval 2">
            <a:extLst>
              <a:ext uri="{FF2B5EF4-FFF2-40B4-BE49-F238E27FC236}">
                <a16:creationId xmlns:a16="http://schemas.microsoft.com/office/drawing/2014/main" id="{C5F6E746-37D8-4A7A-AD33-6B6B1D014BD4}"/>
              </a:ext>
            </a:extLst>
          </p:cNvPr>
          <p:cNvSpPr/>
          <p:nvPr userDrawn="1"/>
        </p:nvSpPr>
        <p:spPr>
          <a:xfrm rot="900000">
            <a:off x="321825" y="4090744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1" name="Oval 2">
            <a:extLst>
              <a:ext uri="{FF2B5EF4-FFF2-40B4-BE49-F238E27FC236}">
                <a16:creationId xmlns:a16="http://schemas.microsoft.com/office/drawing/2014/main" id="{379CFB22-212D-4552-83FB-F9C38030B6EA}"/>
              </a:ext>
            </a:extLst>
          </p:cNvPr>
          <p:cNvSpPr/>
          <p:nvPr userDrawn="1"/>
        </p:nvSpPr>
        <p:spPr>
          <a:xfrm rot="900000">
            <a:off x="1600041" y="4650431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Oval 2">
            <a:extLst>
              <a:ext uri="{FF2B5EF4-FFF2-40B4-BE49-F238E27FC236}">
                <a16:creationId xmlns:a16="http://schemas.microsoft.com/office/drawing/2014/main" id="{116A01F3-5E4C-410E-93C1-F085D04D1170}"/>
              </a:ext>
            </a:extLst>
          </p:cNvPr>
          <p:cNvSpPr/>
          <p:nvPr userDrawn="1"/>
        </p:nvSpPr>
        <p:spPr>
          <a:xfrm rot="3709911">
            <a:off x="4429414" y="2983033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Oval 2">
            <a:extLst>
              <a:ext uri="{FF2B5EF4-FFF2-40B4-BE49-F238E27FC236}">
                <a16:creationId xmlns:a16="http://schemas.microsoft.com/office/drawing/2014/main" id="{EF0F6281-4283-4BFA-9BD6-03D8CD575F45}"/>
              </a:ext>
            </a:extLst>
          </p:cNvPr>
          <p:cNvSpPr/>
          <p:nvPr userDrawn="1"/>
        </p:nvSpPr>
        <p:spPr>
          <a:xfrm rot="8100000">
            <a:off x="3377267" y="3485261"/>
            <a:ext cx="778758" cy="7134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70C0120E-1DA4-4408-BBA5-0C14EA77E097}"/>
              </a:ext>
            </a:extLst>
          </p:cNvPr>
          <p:cNvSpPr/>
          <p:nvPr userDrawn="1"/>
        </p:nvSpPr>
        <p:spPr>
          <a:xfrm rot="19437896">
            <a:off x="3561650" y="5876089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5" name="Oval 2">
            <a:extLst>
              <a:ext uri="{FF2B5EF4-FFF2-40B4-BE49-F238E27FC236}">
                <a16:creationId xmlns:a16="http://schemas.microsoft.com/office/drawing/2014/main" id="{3C952919-975B-4539-9278-27219E721DA4}"/>
              </a:ext>
            </a:extLst>
          </p:cNvPr>
          <p:cNvSpPr/>
          <p:nvPr userDrawn="1"/>
        </p:nvSpPr>
        <p:spPr>
          <a:xfrm rot="900000">
            <a:off x="4245490" y="3608737"/>
            <a:ext cx="821418" cy="7524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Oval 2">
            <a:extLst>
              <a:ext uri="{FF2B5EF4-FFF2-40B4-BE49-F238E27FC236}">
                <a16:creationId xmlns:a16="http://schemas.microsoft.com/office/drawing/2014/main" id="{D5306C3F-626B-4D03-80B7-B6706B651F76}"/>
              </a:ext>
            </a:extLst>
          </p:cNvPr>
          <p:cNvSpPr/>
          <p:nvPr userDrawn="1"/>
        </p:nvSpPr>
        <p:spPr>
          <a:xfrm rot="3709911">
            <a:off x="3599311" y="4368286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Oval 2">
            <a:extLst>
              <a:ext uri="{FF2B5EF4-FFF2-40B4-BE49-F238E27FC236}">
                <a16:creationId xmlns:a16="http://schemas.microsoft.com/office/drawing/2014/main" id="{993DAAA7-9B09-4DD2-9187-75E3581900E1}"/>
              </a:ext>
            </a:extLst>
          </p:cNvPr>
          <p:cNvSpPr/>
          <p:nvPr userDrawn="1"/>
        </p:nvSpPr>
        <p:spPr>
          <a:xfrm rot="3709911">
            <a:off x="1848179" y="4037013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Oval 2">
            <a:extLst>
              <a:ext uri="{FF2B5EF4-FFF2-40B4-BE49-F238E27FC236}">
                <a16:creationId xmlns:a16="http://schemas.microsoft.com/office/drawing/2014/main" id="{58EAD41B-5683-47F8-B4DF-FEB698E8D5C9}"/>
              </a:ext>
            </a:extLst>
          </p:cNvPr>
          <p:cNvSpPr/>
          <p:nvPr userDrawn="1"/>
        </p:nvSpPr>
        <p:spPr>
          <a:xfrm rot="900000">
            <a:off x="3336589" y="5100329"/>
            <a:ext cx="815880" cy="74741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2" name="Oval 2">
            <a:extLst>
              <a:ext uri="{FF2B5EF4-FFF2-40B4-BE49-F238E27FC236}">
                <a16:creationId xmlns:a16="http://schemas.microsoft.com/office/drawing/2014/main" id="{7F47E53E-A714-49C8-9CF6-E8CEA0D64CE8}"/>
              </a:ext>
            </a:extLst>
          </p:cNvPr>
          <p:cNvSpPr/>
          <p:nvPr userDrawn="1"/>
        </p:nvSpPr>
        <p:spPr>
          <a:xfrm rot="19437896">
            <a:off x="-857233" y="6604006"/>
            <a:ext cx="1015434" cy="93022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A538598F-4ECE-4AE8-8B4F-F99AEF364E8B}"/>
              </a:ext>
            </a:extLst>
          </p:cNvPr>
          <p:cNvSpPr/>
          <p:nvPr userDrawn="1"/>
        </p:nvSpPr>
        <p:spPr>
          <a:xfrm rot="19437896">
            <a:off x="4773279" y="4383116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4" name="Oval 2">
            <a:extLst>
              <a:ext uri="{FF2B5EF4-FFF2-40B4-BE49-F238E27FC236}">
                <a16:creationId xmlns:a16="http://schemas.microsoft.com/office/drawing/2014/main" id="{034275C5-196F-49DE-9AF5-76EB1B2D8275}"/>
              </a:ext>
            </a:extLst>
          </p:cNvPr>
          <p:cNvSpPr/>
          <p:nvPr userDrawn="1"/>
        </p:nvSpPr>
        <p:spPr>
          <a:xfrm rot="8100000">
            <a:off x="2818578" y="1990373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5" name="Oval 2">
            <a:extLst>
              <a:ext uri="{FF2B5EF4-FFF2-40B4-BE49-F238E27FC236}">
                <a16:creationId xmlns:a16="http://schemas.microsoft.com/office/drawing/2014/main" id="{C3F37386-5866-4EED-9107-2A36F47353AE}"/>
              </a:ext>
            </a:extLst>
          </p:cNvPr>
          <p:cNvSpPr/>
          <p:nvPr userDrawn="1"/>
        </p:nvSpPr>
        <p:spPr>
          <a:xfrm rot="8100000">
            <a:off x="4228067" y="4747085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37016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1C7802-0270-441B-9D57-6EB56016906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895311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66C92F7-2E27-469F-AEAC-8DBEC5FE772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295743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7FCFEA9-28B7-4A1C-8BC7-F3F635A8BB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696174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91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16A93B-6921-4C70-8BB4-714FCAD39A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27782" y="2898848"/>
            <a:ext cx="1190833" cy="1952967"/>
          </a:xfrm>
          <a:custGeom>
            <a:avLst/>
            <a:gdLst>
              <a:gd name="connsiteX0" fmla="*/ 0 w 1190833"/>
              <a:gd name="connsiteY0" fmla="*/ 0 h 1952967"/>
              <a:gd name="connsiteX1" fmla="*/ 1190833 w 1190833"/>
              <a:gd name="connsiteY1" fmla="*/ 0 h 1952967"/>
              <a:gd name="connsiteX2" fmla="*/ 1190833 w 1190833"/>
              <a:gd name="connsiteY2" fmla="*/ 1952967 h 1952967"/>
              <a:gd name="connsiteX3" fmla="*/ 0 w 1190833"/>
              <a:gd name="connsiteY3" fmla="*/ 1952967 h 195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0833" h="1952967">
                <a:moveTo>
                  <a:pt x="0" y="0"/>
                </a:moveTo>
                <a:lnTo>
                  <a:pt x="1190833" y="0"/>
                </a:lnTo>
                <a:lnTo>
                  <a:pt x="1190833" y="1952967"/>
                </a:lnTo>
                <a:lnTo>
                  <a:pt x="0" y="19529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4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4365104"/>
            <a:ext cx="4223792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968208" y="0"/>
            <a:ext cx="4223792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09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7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40" r:id="rId2"/>
    <p:sldLayoutId id="2147483736" r:id="rId3"/>
    <p:sldLayoutId id="2147483738" r:id="rId4"/>
    <p:sldLayoutId id="2147483737" r:id="rId5"/>
    <p:sldLayoutId id="2147483753" r:id="rId6"/>
    <p:sldLayoutId id="2147483739" r:id="rId7"/>
    <p:sldLayoutId id="2147483741" r:id="rId8"/>
    <p:sldLayoutId id="2147483745" r:id="rId9"/>
    <p:sldLayoutId id="2147483754" r:id="rId1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7" r:id="rId2"/>
    <p:sldLayoutId id="2147483758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Título de la diapositiva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133600"/>
            <a:ext cx="10922000" cy="42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5983224" y="6502185"/>
            <a:ext cx="349455" cy="2718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1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423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</p:sldLayoutIdLst>
  <p:transition spd="med"/>
  <p:txStyles>
    <p:titleStyle>
      <a:lvl1pPr marL="0" marR="0" indent="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2286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4572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6858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9144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11430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13716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16002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18288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2794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5588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8382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1176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13970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16764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19558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22352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25146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11430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1371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1600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1828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067F4BE-1F21-47F1-A5F6-B247CCDC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8B3267-A5DF-45C8-AA95-6E3340B13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8B7B61-01D1-4A75-AC23-2A34F96C6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A9426-DDD8-4C41-8D68-67938D7FF73B}" type="datetime1">
              <a:rPr lang="es-BO" smtClean="0">
                <a:solidFill>
                  <a:prstClr val="black">
                    <a:tint val="75000"/>
                  </a:prstClr>
                </a:solidFill>
              </a:rPr>
              <a:t>10/8/2022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002AC-C013-4341-962E-56C0C40EF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3142DF-EAE0-4A12-998D-0C03A4D49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11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4D3A2-ED2F-436D-B10E-9BA0A5BD653A}" type="datetime1">
              <a:rPr lang="es-BO" smtClean="0"/>
              <a:t>10/8/2022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7E1B8-ADD1-454F-ADD3-BB15A47FAED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34423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jpe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8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png"/><Relationship Id="rId9" Type="http://schemas.microsoft.com/office/2007/relationships/diagramDrawing" Target="../diagrams/drawin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6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5.png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image" Target="../media/image36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3.xml"/><Relationship Id="rId5" Type="http://schemas.microsoft.com/office/2007/relationships/hdphoto" Target="../media/hdphoto1.wdp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7.jpeg"/><Relationship Id="rId7" Type="http://schemas.openxmlformats.org/officeDocument/2006/relationships/image" Target="../media/image9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0.jpeg"/><Relationship Id="rId5" Type="http://schemas.openxmlformats.org/officeDocument/2006/relationships/image" Target="../media/image89.emf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4.jpe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6.png"/><Relationship Id="rId5" Type="http://schemas.microsoft.com/office/2007/relationships/hdphoto" Target="../media/hdphoto2.wdp"/><Relationship Id="rId10" Type="http://schemas.openxmlformats.org/officeDocument/2006/relationships/image" Target="../media/image73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9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7.xml"/><Relationship Id="rId6" Type="http://schemas.openxmlformats.org/officeDocument/2006/relationships/diagramData" Target="../diagrams/data2.xml"/><Relationship Id="rId5" Type="http://schemas.openxmlformats.org/officeDocument/2006/relationships/image" Target="../media/image101.png"/><Relationship Id="rId10" Type="http://schemas.microsoft.com/office/2007/relationships/diagramDrawing" Target="../diagrams/drawing2.xml"/><Relationship Id="rId4" Type="http://schemas.openxmlformats.org/officeDocument/2006/relationships/image" Target="../media/image100.jpeg"/><Relationship Id="rId9" Type="http://schemas.openxmlformats.org/officeDocument/2006/relationships/diagramColors" Target="../diagrams/colors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hyperlink" Target="WhatsApp%20Video%202022-06-26%20at%2011.07.17%20PM.mp4" TargetMode="External"/><Relationship Id="rId7" Type="http://schemas.openxmlformats.org/officeDocument/2006/relationships/diagramData" Target="../diagrams/data3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06.png"/><Relationship Id="rId11" Type="http://schemas.microsoft.com/office/2007/relationships/diagramDrawing" Target="../diagrams/drawing3.xml"/><Relationship Id="rId5" Type="http://schemas.openxmlformats.org/officeDocument/2006/relationships/image" Target="../media/image105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04.png"/><Relationship Id="rId9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08.jpeg"/><Relationship Id="rId4" Type="http://schemas.openxmlformats.org/officeDocument/2006/relationships/slide" Target="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11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9.png"/><Relationship Id="rId5" Type="http://schemas.microsoft.com/office/2007/relationships/media" Target="../media/media3.mp4"/><Relationship Id="rId10" Type="http://schemas.openxmlformats.org/officeDocument/2006/relationships/image" Target="../media/image103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8.pn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6.png"/><Relationship Id="rId5" Type="http://schemas.openxmlformats.org/officeDocument/2006/relationships/slideLayout" Target="../slideLayouts/slideLayout43.xml"/><Relationship Id="rId4" Type="http://schemas.openxmlformats.org/officeDocument/2006/relationships/video" Target="../media/media5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2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2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7.xml"/><Relationship Id="rId6" Type="http://schemas.microsoft.com/office/2007/relationships/hdphoto" Target="../media/hdphoto4.wdp"/><Relationship Id="rId5" Type="http://schemas.openxmlformats.org/officeDocument/2006/relationships/image" Target="../media/image146.png"/><Relationship Id="rId4" Type="http://schemas.openxmlformats.org/officeDocument/2006/relationships/image" Target="../media/image145.jpe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openxmlformats.org/officeDocument/2006/relationships/image" Target="../media/image13.jpe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tif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83;p1"/>
          <p:cNvGrpSpPr/>
          <p:nvPr/>
        </p:nvGrpSpPr>
        <p:grpSpPr>
          <a:xfrm>
            <a:off x="6463964" y="1723480"/>
            <a:ext cx="862058" cy="655511"/>
            <a:chOff x="0" y="0"/>
            <a:chExt cx="1724113" cy="1311020"/>
          </a:xfrm>
        </p:grpSpPr>
        <p:sp>
          <p:nvSpPr>
            <p:cNvPr id="162" name="Google Shape;84;p1"/>
            <p:cNvSpPr/>
            <p:nvPr/>
          </p:nvSpPr>
          <p:spPr>
            <a:xfrm rot="10136903">
              <a:off x="806152" y="653551"/>
              <a:ext cx="59569" cy="491938"/>
            </a:xfrm>
            <a:prstGeom prst="rect">
              <a:avLst/>
            </a:pr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algn="ctr" defTabSz="457200" hangingPunct="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85;p1"/>
            <p:cNvSpPr/>
            <p:nvPr/>
          </p:nvSpPr>
          <p:spPr>
            <a:xfrm rot="7523210">
              <a:off x="529857" y="235165"/>
              <a:ext cx="90689" cy="473381"/>
            </a:xfrm>
            <a:prstGeom prst="rect">
              <a:avLst/>
            </a:pr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algn="ctr" defTabSz="457200" hangingPunct="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86;p1"/>
            <p:cNvSpPr/>
            <p:nvPr/>
          </p:nvSpPr>
          <p:spPr>
            <a:xfrm rot="7523210">
              <a:off x="84031" y="84031"/>
              <a:ext cx="426173" cy="42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15" y="21600"/>
                    <a:pt x="21600" y="16892"/>
                    <a:pt x="21600" y="10800"/>
                  </a:cubicBezTo>
                  <a:cubicBezTo>
                    <a:pt x="21600" y="4985"/>
                    <a:pt x="16892" y="0"/>
                    <a:pt x="10800" y="0"/>
                  </a:cubicBezTo>
                  <a:cubicBezTo>
                    <a:pt x="4985" y="0"/>
                    <a:pt x="0" y="4708"/>
                    <a:pt x="0" y="10800"/>
                  </a:cubicBezTo>
                  <a:cubicBezTo>
                    <a:pt x="0" y="16615"/>
                    <a:pt x="4708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87;p1"/>
            <p:cNvSpPr/>
            <p:nvPr/>
          </p:nvSpPr>
          <p:spPr>
            <a:xfrm rot="7523210">
              <a:off x="761343" y="1024400"/>
              <a:ext cx="239414" cy="23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15" y="21600"/>
                    <a:pt x="21600" y="16892"/>
                    <a:pt x="21600" y="10800"/>
                  </a:cubicBezTo>
                  <a:cubicBezTo>
                    <a:pt x="21600" y="4985"/>
                    <a:pt x="16892" y="0"/>
                    <a:pt x="10800" y="0"/>
                  </a:cubicBezTo>
                  <a:cubicBezTo>
                    <a:pt x="4985" y="0"/>
                    <a:pt x="0" y="4708"/>
                    <a:pt x="0" y="10800"/>
                  </a:cubicBezTo>
                  <a:cubicBezTo>
                    <a:pt x="0" y="16615"/>
                    <a:pt x="4708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88;p1"/>
            <p:cNvSpPr/>
            <p:nvPr/>
          </p:nvSpPr>
          <p:spPr>
            <a:xfrm rot="3923478" flipH="1">
              <a:off x="1111646" y="79317"/>
              <a:ext cx="97085" cy="680807"/>
            </a:xfrm>
            <a:prstGeom prst="rect">
              <a:avLst/>
            </a:pr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algn="ctr" defTabSz="457200" hangingPunct="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89;p1"/>
            <p:cNvSpPr/>
            <p:nvPr/>
          </p:nvSpPr>
          <p:spPr>
            <a:xfrm rot="7523210" flipH="1">
              <a:off x="1356635" y="123609"/>
              <a:ext cx="306954" cy="306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15" y="21600"/>
                    <a:pt x="21600" y="16892"/>
                    <a:pt x="21600" y="10800"/>
                  </a:cubicBezTo>
                  <a:cubicBezTo>
                    <a:pt x="21600" y="4985"/>
                    <a:pt x="16892" y="0"/>
                    <a:pt x="10800" y="0"/>
                  </a:cubicBezTo>
                  <a:cubicBezTo>
                    <a:pt x="4985" y="0"/>
                    <a:pt x="0" y="4708"/>
                    <a:pt x="0" y="10800"/>
                  </a:cubicBezTo>
                  <a:cubicBezTo>
                    <a:pt x="0" y="16615"/>
                    <a:pt x="4708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90;p1"/>
            <p:cNvSpPr/>
            <p:nvPr/>
          </p:nvSpPr>
          <p:spPr>
            <a:xfrm rot="7523210">
              <a:off x="631570" y="461538"/>
              <a:ext cx="306954" cy="306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15" y="21600"/>
                    <a:pt x="21600" y="16892"/>
                    <a:pt x="21600" y="10800"/>
                  </a:cubicBezTo>
                  <a:cubicBezTo>
                    <a:pt x="21600" y="4985"/>
                    <a:pt x="16892" y="0"/>
                    <a:pt x="10800" y="0"/>
                  </a:cubicBezTo>
                  <a:cubicBezTo>
                    <a:pt x="4985" y="0"/>
                    <a:pt x="0" y="4708"/>
                    <a:pt x="0" y="10800"/>
                  </a:cubicBezTo>
                  <a:cubicBezTo>
                    <a:pt x="0" y="16615"/>
                    <a:pt x="4708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91;p1"/>
          <p:cNvGrpSpPr/>
          <p:nvPr/>
        </p:nvGrpSpPr>
        <p:grpSpPr>
          <a:xfrm>
            <a:off x="1532640" y="1732618"/>
            <a:ext cx="4490417" cy="5004284"/>
            <a:chOff x="0" y="0"/>
            <a:chExt cx="8980832" cy="10008566"/>
          </a:xfrm>
        </p:grpSpPr>
        <p:grpSp>
          <p:nvGrpSpPr>
            <p:cNvPr id="189" name="Google Shape;92;p1"/>
            <p:cNvGrpSpPr/>
            <p:nvPr/>
          </p:nvGrpSpPr>
          <p:grpSpPr>
            <a:xfrm>
              <a:off x="3053255" y="2729294"/>
              <a:ext cx="3109416" cy="3164672"/>
              <a:chOff x="0" y="0"/>
              <a:chExt cx="3109415" cy="3164670"/>
            </a:xfrm>
          </p:grpSpPr>
          <p:sp>
            <p:nvSpPr>
              <p:cNvPr id="170" name="Google Shape;93;p1"/>
              <p:cNvSpPr/>
              <p:nvPr/>
            </p:nvSpPr>
            <p:spPr>
              <a:xfrm>
                <a:off x="120559" y="145675"/>
                <a:ext cx="1486895" cy="1717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6200" y="2716"/>
                    </a:lnTo>
                    <a:lnTo>
                      <a:pt x="21600" y="5432"/>
                    </a:lnTo>
                    <a:lnTo>
                      <a:pt x="21600" y="16168"/>
                    </a:lnTo>
                    <a:lnTo>
                      <a:pt x="16200" y="18884"/>
                    </a:lnTo>
                    <a:lnTo>
                      <a:pt x="10800" y="21600"/>
                    </a:lnTo>
                    <a:lnTo>
                      <a:pt x="5400" y="18884"/>
                    </a:lnTo>
                    <a:lnTo>
                      <a:pt x="0" y="16168"/>
                    </a:lnTo>
                    <a:lnTo>
                      <a:pt x="0" y="5432"/>
                    </a:lnTo>
                    <a:lnTo>
                      <a:pt x="5400" y="2716"/>
                    </a:lnTo>
                    <a:lnTo>
                      <a:pt x="10800" y="0"/>
                    </a:lnTo>
                    <a:close/>
                    <a:moveTo>
                      <a:pt x="10800" y="1895"/>
                    </a:moveTo>
                    <a:lnTo>
                      <a:pt x="1970" y="6316"/>
                    </a:lnTo>
                    <a:lnTo>
                      <a:pt x="1970" y="15158"/>
                    </a:lnTo>
                    <a:lnTo>
                      <a:pt x="10800" y="19579"/>
                    </a:lnTo>
                    <a:lnTo>
                      <a:pt x="19630" y="15158"/>
                    </a:lnTo>
                    <a:lnTo>
                      <a:pt x="19630" y="6316"/>
                    </a:lnTo>
                    <a:lnTo>
                      <a:pt x="10800" y="1895"/>
                    </a:ln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94;p1"/>
              <p:cNvSpPr/>
              <p:nvPr/>
            </p:nvSpPr>
            <p:spPr>
              <a:xfrm>
                <a:off x="673119" y="40186"/>
                <a:ext cx="391819" cy="391819"/>
              </a:xfrm>
              <a:prstGeom prst="ellipse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95;p1"/>
              <p:cNvSpPr/>
              <p:nvPr/>
            </p:nvSpPr>
            <p:spPr>
              <a:xfrm>
                <a:off x="1341218" y="1205588"/>
                <a:ext cx="371725" cy="371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38" y="21600"/>
                      <a:pt x="21600" y="16638"/>
                      <a:pt x="21600" y="10800"/>
                    </a:cubicBezTo>
                    <a:cubicBezTo>
                      <a:pt x="21600" y="4962"/>
                      <a:pt x="16638" y="0"/>
                      <a:pt x="10800" y="0"/>
                    </a:cubicBezTo>
                    <a:cubicBezTo>
                      <a:pt x="4962" y="0"/>
                      <a:pt x="0" y="4962"/>
                      <a:pt x="0" y="10800"/>
                    </a:cubicBezTo>
                    <a:cubicBezTo>
                      <a:pt x="0" y="16638"/>
                      <a:pt x="4962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96;p1"/>
              <p:cNvSpPr/>
              <p:nvPr/>
            </p:nvSpPr>
            <p:spPr>
              <a:xfrm>
                <a:off x="1527080" y="1205588"/>
                <a:ext cx="185863" cy="371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cubicBezTo>
                      <a:pt x="11676" y="0"/>
                      <a:pt x="21600" y="4962"/>
                      <a:pt x="21600" y="10800"/>
                    </a:cubicBezTo>
                    <a:cubicBezTo>
                      <a:pt x="21600" y="16638"/>
                      <a:pt x="12259" y="21600"/>
                      <a:pt x="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97;p1"/>
              <p:cNvSpPr/>
              <p:nvPr/>
            </p:nvSpPr>
            <p:spPr>
              <a:xfrm>
                <a:off x="0" y="1210612"/>
                <a:ext cx="391817" cy="391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708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98;p1"/>
              <p:cNvSpPr/>
              <p:nvPr/>
            </p:nvSpPr>
            <p:spPr>
              <a:xfrm>
                <a:off x="0" y="421955"/>
                <a:ext cx="391817" cy="39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708" y="0"/>
                      <a:pt x="0" y="4985"/>
                      <a:pt x="0" y="10800"/>
                    </a:cubicBezTo>
                    <a:cubicBezTo>
                      <a:pt x="0" y="16892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99;p1"/>
              <p:cNvSpPr/>
              <p:nvPr/>
            </p:nvSpPr>
            <p:spPr>
              <a:xfrm>
                <a:off x="1466801" y="145675"/>
                <a:ext cx="1486895" cy="1707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6200" y="2732"/>
                    </a:lnTo>
                    <a:lnTo>
                      <a:pt x="21600" y="5464"/>
                    </a:lnTo>
                    <a:lnTo>
                      <a:pt x="21600" y="16264"/>
                    </a:lnTo>
                    <a:lnTo>
                      <a:pt x="16200" y="18995"/>
                    </a:lnTo>
                    <a:lnTo>
                      <a:pt x="10800" y="21600"/>
                    </a:lnTo>
                    <a:lnTo>
                      <a:pt x="5400" y="18868"/>
                    </a:lnTo>
                    <a:lnTo>
                      <a:pt x="0" y="16136"/>
                    </a:lnTo>
                    <a:lnTo>
                      <a:pt x="0" y="5336"/>
                    </a:lnTo>
                    <a:lnTo>
                      <a:pt x="5400" y="2605"/>
                    </a:lnTo>
                    <a:lnTo>
                      <a:pt x="10800" y="0"/>
                    </a:lnTo>
                    <a:close/>
                    <a:moveTo>
                      <a:pt x="10800" y="1906"/>
                    </a:moveTo>
                    <a:lnTo>
                      <a:pt x="1970" y="6353"/>
                    </a:lnTo>
                    <a:lnTo>
                      <a:pt x="1970" y="15247"/>
                    </a:lnTo>
                    <a:lnTo>
                      <a:pt x="10800" y="19694"/>
                    </a:lnTo>
                    <a:lnTo>
                      <a:pt x="19630" y="15247"/>
                    </a:lnTo>
                    <a:lnTo>
                      <a:pt x="19630" y="6353"/>
                    </a:lnTo>
                    <a:lnTo>
                      <a:pt x="10800" y="1906"/>
                    </a:ln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00;p1"/>
              <p:cNvSpPr/>
              <p:nvPr/>
            </p:nvSpPr>
            <p:spPr>
              <a:xfrm>
                <a:off x="2049502" y="0"/>
                <a:ext cx="391818" cy="391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01;p1"/>
              <p:cNvSpPr/>
              <p:nvPr/>
            </p:nvSpPr>
            <p:spPr>
              <a:xfrm>
                <a:off x="2692482" y="421955"/>
                <a:ext cx="391818" cy="39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02;p1"/>
              <p:cNvSpPr/>
              <p:nvPr/>
            </p:nvSpPr>
            <p:spPr>
              <a:xfrm>
                <a:off x="2717598" y="1165402"/>
                <a:ext cx="391818" cy="39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03;p1"/>
              <p:cNvSpPr/>
              <p:nvPr/>
            </p:nvSpPr>
            <p:spPr>
              <a:xfrm>
                <a:off x="1527080" y="1205588"/>
                <a:ext cx="185863" cy="371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cubicBezTo>
                      <a:pt x="11676" y="0"/>
                      <a:pt x="21600" y="4962"/>
                      <a:pt x="21600" y="10800"/>
                    </a:cubicBezTo>
                    <a:cubicBezTo>
                      <a:pt x="21600" y="16638"/>
                      <a:pt x="12259" y="21600"/>
                      <a:pt x="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04;p1"/>
              <p:cNvSpPr/>
              <p:nvPr/>
            </p:nvSpPr>
            <p:spPr>
              <a:xfrm>
                <a:off x="1331171" y="411909"/>
                <a:ext cx="391817" cy="39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05;p1"/>
              <p:cNvSpPr/>
              <p:nvPr/>
            </p:nvSpPr>
            <p:spPr>
              <a:xfrm>
                <a:off x="793679" y="1316101"/>
                <a:ext cx="1486895" cy="1712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6200" y="2724"/>
                    </a:lnTo>
                    <a:lnTo>
                      <a:pt x="21600" y="5448"/>
                    </a:lnTo>
                    <a:lnTo>
                      <a:pt x="21600" y="16216"/>
                    </a:lnTo>
                    <a:lnTo>
                      <a:pt x="16127" y="18876"/>
                    </a:lnTo>
                    <a:lnTo>
                      <a:pt x="10727" y="21600"/>
                    </a:lnTo>
                    <a:lnTo>
                      <a:pt x="5400" y="18876"/>
                    </a:lnTo>
                    <a:lnTo>
                      <a:pt x="0" y="16152"/>
                    </a:lnTo>
                    <a:lnTo>
                      <a:pt x="0" y="5384"/>
                    </a:lnTo>
                    <a:lnTo>
                      <a:pt x="5400" y="2660"/>
                    </a:lnTo>
                    <a:lnTo>
                      <a:pt x="10800" y="0"/>
                    </a:lnTo>
                    <a:close/>
                    <a:moveTo>
                      <a:pt x="10800" y="1900"/>
                    </a:moveTo>
                    <a:lnTo>
                      <a:pt x="1970" y="6334"/>
                    </a:lnTo>
                    <a:lnTo>
                      <a:pt x="1970" y="15202"/>
                    </a:lnTo>
                    <a:lnTo>
                      <a:pt x="10800" y="19636"/>
                    </a:lnTo>
                    <a:lnTo>
                      <a:pt x="19630" y="15202"/>
                    </a:lnTo>
                    <a:lnTo>
                      <a:pt x="19630" y="6334"/>
                    </a:lnTo>
                    <a:lnTo>
                      <a:pt x="10800" y="1900"/>
                    </a:ln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06;p1"/>
              <p:cNvSpPr/>
              <p:nvPr/>
            </p:nvSpPr>
            <p:spPr>
              <a:xfrm>
                <a:off x="1346241" y="2772854"/>
                <a:ext cx="391818" cy="391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708" y="0"/>
                      <a:pt x="0" y="4708"/>
                      <a:pt x="0" y="10800"/>
                    </a:cubicBezTo>
                    <a:cubicBezTo>
                      <a:pt x="0" y="16615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07;p1"/>
              <p:cNvSpPr/>
              <p:nvPr/>
            </p:nvSpPr>
            <p:spPr>
              <a:xfrm>
                <a:off x="1331171" y="1185495"/>
                <a:ext cx="391817" cy="39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08;p1"/>
              <p:cNvSpPr/>
              <p:nvPr/>
            </p:nvSpPr>
            <p:spPr>
              <a:xfrm>
                <a:off x="2014338" y="1587358"/>
                <a:ext cx="391818" cy="391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09;p1"/>
              <p:cNvSpPr/>
              <p:nvPr/>
            </p:nvSpPr>
            <p:spPr>
              <a:xfrm>
                <a:off x="1999269" y="2391084"/>
                <a:ext cx="391817" cy="39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708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10;p1"/>
              <p:cNvSpPr/>
              <p:nvPr/>
            </p:nvSpPr>
            <p:spPr>
              <a:xfrm>
                <a:off x="673120" y="2365967"/>
                <a:ext cx="391818" cy="39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708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11;p1"/>
              <p:cNvSpPr/>
              <p:nvPr/>
            </p:nvSpPr>
            <p:spPr>
              <a:xfrm>
                <a:off x="663074" y="1572288"/>
                <a:ext cx="391818" cy="39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" name="Google Shape;112;p1"/>
            <p:cNvGrpSpPr/>
            <p:nvPr/>
          </p:nvGrpSpPr>
          <p:grpSpPr>
            <a:xfrm>
              <a:off x="5526640" y="758847"/>
              <a:ext cx="1866986" cy="1669882"/>
              <a:chOff x="0" y="0"/>
              <a:chExt cx="1866984" cy="1669881"/>
            </a:xfrm>
          </p:grpSpPr>
          <p:sp>
            <p:nvSpPr>
              <p:cNvPr id="190" name="Google Shape;113;p1"/>
              <p:cNvSpPr/>
              <p:nvPr/>
            </p:nvSpPr>
            <p:spPr>
              <a:xfrm rot="666879">
                <a:off x="1187621" y="185690"/>
                <a:ext cx="67942" cy="561082"/>
              </a:xfrm>
              <a:prstGeom prst="rect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ctr" defTabSz="457200" hangingPunct="0">
                  <a:defRPr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14;p1"/>
              <p:cNvSpPr/>
              <p:nvPr/>
            </p:nvSpPr>
            <p:spPr>
              <a:xfrm rot="19653184">
                <a:off x="1261243" y="760199"/>
                <a:ext cx="103436" cy="539916"/>
              </a:xfrm>
              <a:prstGeom prst="rect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ctr" defTabSz="457200" hangingPunct="0">
                  <a:defRPr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15;p1"/>
              <p:cNvSpPr/>
              <p:nvPr/>
            </p:nvSpPr>
            <p:spPr>
              <a:xfrm rot="19653184">
                <a:off x="1288459" y="1091356"/>
                <a:ext cx="486073" cy="486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16;p1"/>
              <p:cNvSpPr/>
              <p:nvPr/>
            </p:nvSpPr>
            <p:spPr>
              <a:xfrm rot="19653184">
                <a:off x="1142660" y="51937"/>
                <a:ext cx="273066" cy="273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17;p1"/>
              <p:cNvSpPr/>
              <p:nvPr/>
            </p:nvSpPr>
            <p:spPr>
              <a:xfrm rot="16053453" flipH="1">
                <a:off x="617263" y="445240"/>
                <a:ext cx="110730" cy="776498"/>
              </a:xfrm>
              <a:prstGeom prst="rect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ctr" defTabSz="457200" hangingPunct="0">
                  <a:defRPr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18;p1"/>
              <p:cNvSpPr/>
              <p:nvPr/>
            </p:nvSpPr>
            <p:spPr>
              <a:xfrm rot="19653184" flipH="1">
                <a:off x="66589" y="658518"/>
                <a:ext cx="350098" cy="350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19;p1"/>
              <p:cNvSpPr/>
              <p:nvPr/>
            </p:nvSpPr>
            <p:spPr>
              <a:xfrm rot="19653184">
                <a:off x="977866" y="613592"/>
                <a:ext cx="350098" cy="350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" name="Google Shape;120;p1"/>
            <p:cNvGrpSpPr/>
            <p:nvPr/>
          </p:nvGrpSpPr>
          <p:grpSpPr>
            <a:xfrm>
              <a:off x="0" y="3863442"/>
              <a:ext cx="3503667" cy="3022278"/>
              <a:chOff x="0" y="0"/>
              <a:chExt cx="3503666" cy="3022277"/>
            </a:xfrm>
          </p:grpSpPr>
          <p:grpSp>
            <p:nvGrpSpPr>
              <p:cNvPr id="200" name="Google Shape;121;p1"/>
              <p:cNvGrpSpPr/>
              <p:nvPr/>
            </p:nvGrpSpPr>
            <p:grpSpPr>
              <a:xfrm>
                <a:off x="0" y="60572"/>
                <a:ext cx="1065861" cy="726006"/>
                <a:chOff x="0" y="0"/>
                <a:chExt cx="1065860" cy="726005"/>
              </a:xfrm>
            </p:grpSpPr>
            <p:sp>
              <p:nvSpPr>
                <p:cNvPr id="198" name="Google Shape;122;p1"/>
                <p:cNvSpPr/>
                <p:nvPr/>
              </p:nvSpPr>
              <p:spPr>
                <a:xfrm rot="17828126" flipH="1">
                  <a:off x="595085" y="47017"/>
                  <a:ext cx="122331" cy="857850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23;p1"/>
                <p:cNvSpPr/>
                <p:nvPr/>
              </p:nvSpPr>
              <p:spPr>
                <a:xfrm rot="17828126" flipH="1">
                  <a:off x="66917" y="66917"/>
                  <a:ext cx="386777" cy="3867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" name="Google Shape;124;p1"/>
              <p:cNvGrpSpPr/>
              <p:nvPr/>
            </p:nvGrpSpPr>
            <p:grpSpPr>
              <a:xfrm>
                <a:off x="2449226" y="-1"/>
                <a:ext cx="1054441" cy="757877"/>
                <a:chOff x="0" y="0"/>
                <a:chExt cx="1054439" cy="757875"/>
              </a:xfrm>
            </p:grpSpPr>
            <p:sp>
              <p:nvSpPr>
                <p:cNvPr id="201" name="Google Shape;125;p1"/>
                <p:cNvSpPr/>
                <p:nvPr/>
              </p:nvSpPr>
              <p:spPr>
                <a:xfrm rot="3638152">
                  <a:off x="342644" y="65318"/>
                  <a:ext cx="122331" cy="857850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126;p1"/>
                <p:cNvSpPr/>
                <p:nvPr/>
              </p:nvSpPr>
              <p:spPr>
                <a:xfrm rot="3638152">
                  <a:off x="597680" y="69983"/>
                  <a:ext cx="386777" cy="3867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4" name="Google Shape;127;p1"/>
              <p:cNvSpPr/>
              <p:nvPr/>
            </p:nvSpPr>
            <p:spPr>
              <a:xfrm rot="3638152">
                <a:off x="999835" y="268800"/>
                <a:ext cx="1467767" cy="1695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6200" y="2716"/>
                    </a:lnTo>
                    <a:lnTo>
                      <a:pt x="21600" y="5432"/>
                    </a:lnTo>
                    <a:lnTo>
                      <a:pt x="21600" y="16168"/>
                    </a:lnTo>
                    <a:lnTo>
                      <a:pt x="16200" y="18884"/>
                    </a:lnTo>
                    <a:lnTo>
                      <a:pt x="10800" y="21600"/>
                    </a:lnTo>
                    <a:lnTo>
                      <a:pt x="5400" y="18884"/>
                    </a:lnTo>
                    <a:lnTo>
                      <a:pt x="0" y="16168"/>
                    </a:lnTo>
                    <a:lnTo>
                      <a:pt x="0" y="5432"/>
                    </a:lnTo>
                    <a:lnTo>
                      <a:pt x="5400" y="2716"/>
                    </a:lnTo>
                    <a:lnTo>
                      <a:pt x="10800" y="0"/>
                    </a:lnTo>
                    <a:close/>
                    <a:moveTo>
                      <a:pt x="10800" y="1895"/>
                    </a:moveTo>
                    <a:lnTo>
                      <a:pt x="1970" y="6316"/>
                    </a:lnTo>
                    <a:lnTo>
                      <a:pt x="1970" y="15158"/>
                    </a:lnTo>
                    <a:lnTo>
                      <a:pt x="10800" y="19579"/>
                    </a:lnTo>
                    <a:lnTo>
                      <a:pt x="19630" y="15158"/>
                    </a:lnTo>
                    <a:lnTo>
                      <a:pt x="19630" y="6316"/>
                    </a:lnTo>
                    <a:lnTo>
                      <a:pt x="10800" y="1895"/>
                    </a:ln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128;p1"/>
              <p:cNvSpPr/>
              <p:nvPr/>
            </p:nvSpPr>
            <p:spPr>
              <a:xfrm rot="3638152">
                <a:off x="2203962" y="555642"/>
                <a:ext cx="386779" cy="386779"/>
              </a:xfrm>
              <a:prstGeom prst="ellipse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129;p1"/>
              <p:cNvSpPr/>
              <p:nvPr/>
            </p:nvSpPr>
            <p:spPr>
              <a:xfrm rot="3638152">
                <a:off x="1538447" y="1690937"/>
                <a:ext cx="366943" cy="366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38" y="21600"/>
                      <a:pt x="21600" y="16638"/>
                      <a:pt x="21600" y="10800"/>
                    </a:cubicBezTo>
                    <a:cubicBezTo>
                      <a:pt x="21600" y="4962"/>
                      <a:pt x="16638" y="0"/>
                      <a:pt x="10800" y="0"/>
                    </a:cubicBezTo>
                    <a:cubicBezTo>
                      <a:pt x="4962" y="0"/>
                      <a:pt x="0" y="4962"/>
                      <a:pt x="0" y="10800"/>
                    </a:cubicBezTo>
                    <a:cubicBezTo>
                      <a:pt x="0" y="16638"/>
                      <a:pt x="4962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130;p1"/>
              <p:cNvSpPr/>
              <p:nvPr/>
            </p:nvSpPr>
            <p:spPr>
              <a:xfrm rot="3638152">
                <a:off x="1675165" y="1770887"/>
                <a:ext cx="183473" cy="366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cubicBezTo>
                      <a:pt x="11676" y="0"/>
                      <a:pt x="21600" y="4962"/>
                      <a:pt x="21600" y="10800"/>
                    </a:cubicBezTo>
                    <a:cubicBezTo>
                      <a:pt x="21600" y="16638"/>
                      <a:pt x="12259" y="21600"/>
                      <a:pt x="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131;p1"/>
              <p:cNvSpPr/>
              <p:nvPr/>
            </p:nvSpPr>
            <p:spPr>
              <a:xfrm rot="3638152">
                <a:off x="871210" y="543095"/>
                <a:ext cx="386778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708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132;p1"/>
              <p:cNvSpPr/>
              <p:nvPr/>
            </p:nvSpPr>
            <p:spPr>
              <a:xfrm rot="3638152">
                <a:off x="1549699" y="161345"/>
                <a:ext cx="386778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708" y="0"/>
                      <a:pt x="0" y="4985"/>
                      <a:pt x="0" y="10800"/>
                    </a:cubicBezTo>
                    <a:cubicBezTo>
                      <a:pt x="0" y="16892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133;p1"/>
              <p:cNvSpPr/>
              <p:nvPr/>
            </p:nvSpPr>
            <p:spPr>
              <a:xfrm rot="3638152">
                <a:off x="1675165" y="1770887"/>
                <a:ext cx="183473" cy="366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cubicBezTo>
                      <a:pt x="11676" y="0"/>
                      <a:pt x="21600" y="4962"/>
                      <a:pt x="21600" y="10800"/>
                    </a:cubicBezTo>
                    <a:cubicBezTo>
                      <a:pt x="21600" y="16638"/>
                      <a:pt x="12259" y="21600"/>
                      <a:pt x="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134;p1"/>
              <p:cNvSpPr/>
              <p:nvPr/>
            </p:nvSpPr>
            <p:spPr>
              <a:xfrm rot="3638152">
                <a:off x="2202696" y="1301703"/>
                <a:ext cx="386778" cy="386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135;p1"/>
              <p:cNvSpPr/>
              <p:nvPr/>
            </p:nvSpPr>
            <p:spPr>
              <a:xfrm rot="3638152">
                <a:off x="1537173" y="1676157"/>
                <a:ext cx="386778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136;p1"/>
              <p:cNvSpPr/>
              <p:nvPr/>
            </p:nvSpPr>
            <p:spPr>
              <a:xfrm rot="3638152">
                <a:off x="881018" y="1288614"/>
                <a:ext cx="386778" cy="386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16" name="Google Shape;137;p1"/>
              <p:cNvGrpSpPr/>
              <p:nvPr/>
            </p:nvGrpSpPr>
            <p:grpSpPr>
              <a:xfrm>
                <a:off x="1360822" y="1925340"/>
                <a:ext cx="438699" cy="1096938"/>
                <a:chOff x="0" y="0"/>
                <a:chExt cx="438697" cy="1096937"/>
              </a:xfrm>
            </p:grpSpPr>
            <p:sp>
              <p:nvSpPr>
                <p:cNvPr id="214" name="Google Shape;138;p1"/>
                <p:cNvSpPr/>
                <p:nvPr/>
              </p:nvSpPr>
              <p:spPr>
                <a:xfrm rot="11299457" flipH="1">
                  <a:off x="234630" y="4336"/>
                  <a:ext cx="122331" cy="857850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139;p1"/>
                <p:cNvSpPr/>
                <p:nvPr/>
              </p:nvSpPr>
              <p:spPr>
                <a:xfrm rot="11299457" flipH="1">
                  <a:off x="25960" y="684200"/>
                  <a:ext cx="386778" cy="3867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7" name="Google Shape;140;p1"/>
            <p:cNvGrpSpPr/>
            <p:nvPr/>
          </p:nvGrpSpPr>
          <p:grpSpPr>
            <a:xfrm>
              <a:off x="2276125" y="0"/>
              <a:ext cx="3349638" cy="3156782"/>
              <a:chOff x="0" y="0"/>
              <a:chExt cx="3349637" cy="3156781"/>
            </a:xfrm>
          </p:grpSpPr>
          <p:grpSp>
            <p:nvGrpSpPr>
              <p:cNvPr id="220" name="Google Shape;141;p1"/>
              <p:cNvGrpSpPr/>
              <p:nvPr/>
            </p:nvGrpSpPr>
            <p:grpSpPr>
              <a:xfrm>
                <a:off x="2308116" y="70069"/>
                <a:ext cx="1041522" cy="795084"/>
                <a:chOff x="0" y="0"/>
                <a:chExt cx="1041520" cy="795083"/>
              </a:xfrm>
            </p:grpSpPr>
            <p:sp>
              <p:nvSpPr>
                <p:cNvPr id="218" name="Google Shape;142;p1"/>
                <p:cNvSpPr/>
                <p:nvPr/>
              </p:nvSpPr>
              <p:spPr>
                <a:xfrm rot="3389974" flipH="1">
                  <a:off x="330266" y="78412"/>
                  <a:ext cx="122331" cy="857850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143;p1"/>
                <p:cNvSpPr/>
                <p:nvPr/>
              </p:nvSpPr>
              <p:spPr>
                <a:xfrm rot="3389974" flipH="1">
                  <a:off x="580130" y="74614"/>
                  <a:ext cx="386777" cy="3867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" name="Google Shape;144;p1"/>
              <p:cNvGrpSpPr/>
              <p:nvPr/>
            </p:nvGrpSpPr>
            <p:grpSpPr>
              <a:xfrm>
                <a:off x="1477102" y="2083754"/>
                <a:ext cx="386777" cy="1073028"/>
                <a:chOff x="0" y="0"/>
                <a:chExt cx="386776" cy="1073026"/>
              </a:xfrm>
            </p:grpSpPr>
            <p:sp>
              <p:nvSpPr>
                <p:cNvPr id="221" name="Google Shape;145;p1"/>
                <p:cNvSpPr/>
                <p:nvPr/>
              </p:nvSpPr>
              <p:spPr>
                <a:xfrm rot="10800000">
                  <a:off x="120910" y="0"/>
                  <a:ext cx="122331" cy="857849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146;p1"/>
                <p:cNvSpPr/>
                <p:nvPr/>
              </p:nvSpPr>
              <p:spPr>
                <a:xfrm rot="10800000">
                  <a:off x="0" y="686250"/>
                  <a:ext cx="386777" cy="3867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4" name="Google Shape;147;p1"/>
              <p:cNvSpPr/>
              <p:nvPr/>
            </p:nvSpPr>
            <p:spPr>
              <a:xfrm rot="10800000">
                <a:off x="931647" y="383994"/>
                <a:ext cx="1467767" cy="1695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6200" y="2716"/>
                    </a:lnTo>
                    <a:lnTo>
                      <a:pt x="21600" y="5432"/>
                    </a:lnTo>
                    <a:lnTo>
                      <a:pt x="21600" y="16168"/>
                    </a:lnTo>
                    <a:lnTo>
                      <a:pt x="16200" y="18884"/>
                    </a:lnTo>
                    <a:lnTo>
                      <a:pt x="10800" y="21600"/>
                    </a:lnTo>
                    <a:lnTo>
                      <a:pt x="5400" y="18884"/>
                    </a:lnTo>
                    <a:lnTo>
                      <a:pt x="0" y="16168"/>
                    </a:lnTo>
                    <a:lnTo>
                      <a:pt x="0" y="5432"/>
                    </a:lnTo>
                    <a:lnTo>
                      <a:pt x="5400" y="2716"/>
                    </a:lnTo>
                    <a:lnTo>
                      <a:pt x="10800" y="0"/>
                    </a:lnTo>
                    <a:close/>
                    <a:moveTo>
                      <a:pt x="10800" y="1895"/>
                    </a:moveTo>
                    <a:lnTo>
                      <a:pt x="1970" y="6316"/>
                    </a:lnTo>
                    <a:lnTo>
                      <a:pt x="1970" y="15158"/>
                    </a:lnTo>
                    <a:lnTo>
                      <a:pt x="10800" y="19579"/>
                    </a:lnTo>
                    <a:lnTo>
                      <a:pt x="19630" y="15158"/>
                    </a:lnTo>
                    <a:lnTo>
                      <a:pt x="19630" y="6316"/>
                    </a:lnTo>
                    <a:lnTo>
                      <a:pt x="10800" y="1895"/>
                    </a:ln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148;p1"/>
              <p:cNvSpPr/>
              <p:nvPr/>
            </p:nvSpPr>
            <p:spPr>
              <a:xfrm rot="10800000">
                <a:off x="1467182" y="1797213"/>
                <a:ext cx="386779" cy="386779"/>
              </a:xfrm>
              <a:prstGeom prst="ellipse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149;p1"/>
              <p:cNvSpPr/>
              <p:nvPr/>
            </p:nvSpPr>
            <p:spPr>
              <a:xfrm rot="10800000">
                <a:off x="827515" y="666639"/>
                <a:ext cx="366943" cy="366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38" y="21600"/>
                      <a:pt x="21600" y="16638"/>
                      <a:pt x="21600" y="10800"/>
                    </a:cubicBezTo>
                    <a:cubicBezTo>
                      <a:pt x="21600" y="4962"/>
                      <a:pt x="16638" y="0"/>
                      <a:pt x="10800" y="0"/>
                    </a:cubicBezTo>
                    <a:cubicBezTo>
                      <a:pt x="4962" y="0"/>
                      <a:pt x="0" y="4962"/>
                      <a:pt x="0" y="10800"/>
                    </a:cubicBezTo>
                    <a:cubicBezTo>
                      <a:pt x="0" y="16638"/>
                      <a:pt x="4962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150;p1"/>
              <p:cNvSpPr/>
              <p:nvPr/>
            </p:nvSpPr>
            <p:spPr>
              <a:xfrm rot="10800000">
                <a:off x="827515" y="666639"/>
                <a:ext cx="183472" cy="366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cubicBezTo>
                      <a:pt x="11676" y="0"/>
                      <a:pt x="21600" y="4962"/>
                      <a:pt x="21600" y="10800"/>
                    </a:cubicBezTo>
                    <a:cubicBezTo>
                      <a:pt x="21600" y="16638"/>
                      <a:pt x="12259" y="21600"/>
                      <a:pt x="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151;p1"/>
              <p:cNvSpPr/>
              <p:nvPr/>
            </p:nvSpPr>
            <p:spPr>
              <a:xfrm rot="10800000">
                <a:off x="2131645" y="641845"/>
                <a:ext cx="386778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708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152;p1"/>
              <p:cNvSpPr/>
              <p:nvPr/>
            </p:nvSpPr>
            <p:spPr>
              <a:xfrm rot="10800000">
                <a:off x="2131645" y="1420357"/>
                <a:ext cx="386778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708" y="0"/>
                      <a:pt x="0" y="4985"/>
                      <a:pt x="0" y="10800"/>
                    </a:cubicBezTo>
                    <a:cubicBezTo>
                      <a:pt x="0" y="16892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153;p1"/>
              <p:cNvSpPr/>
              <p:nvPr/>
            </p:nvSpPr>
            <p:spPr>
              <a:xfrm rot="10800000">
                <a:off x="827515" y="666639"/>
                <a:ext cx="183472" cy="366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cubicBezTo>
                      <a:pt x="11676" y="0"/>
                      <a:pt x="21600" y="4962"/>
                      <a:pt x="21600" y="10800"/>
                    </a:cubicBezTo>
                    <a:cubicBezTo>
                      <a:pt x="21600" y="16638"/>
                      <a:pt x="12259" y="21600"/>
                      <a:pt x="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154;p1"/>
              <p:cNvSpPr/>
              <p:nvPr/>
            </p:nvSpPr>
            <p:spPr>
              <a:xfrm rot="10800000">
                <a:off x="817597" y="1430274"/>
                <a:ext cx="386778" cy="386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155;p1"/>
              <p:cNvSpPr/>
              <p:nvPr/>
            </p:nvSpPr>
            <p:spPr>
              <a:xfrm rot="10800000">
                <a:off x="817597" y="666640"/>
                <a:ext cx="386778" cy="386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156;p1"/>
              <p:cNvSpPr/>
              <p:nvPr/>
            </p:nvSpPr>
            <p:spPr>
              <a:xfrm rot="10800000">
                <a:off x="1477100" y="284822"/>
                <a:ext cx="386778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36" name="Google Shape;157;p1"/>
              <p:cNvGrpSpPr/>
              <p:nvPr/>
            </p:nvGrpSpPr>
            <p:grpSpPr>
              <a:xfrm>
                <a:off x="-1" y="-1"/>
                <a:ext cx="997847" cy="866407"/>
                <a:chOff x="0" y="0"/>
                <a:chExt cx="997845" cy="866405"/>
              </a:xfrm>
            </p:grpSpPr>
            <p:sp>
              <p:nvSpPr>
                <p:cNvPr id="234" name="Google Shape;158;p1"/>
                <p:cNvSpPr/>
                <p:nvPr/>
              </p:nvSpPr>
              <p:spPr>
                <a:xfrm rot="18461305" flipH="1">
                  <a:off x="559858" y="126848"/>
                  <a:ext cx="122331" cy="857850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159;p1"/>
                <p:cNvSpPr/>
                <p:nvPr/>
              </p:nvSpPr>
              <p:spPr>
                <a:xfrm rot="18461305" flipH="1">
                  <a:off x="77880" y="77880"/>
                  <a:ext cx="386777" cy="3867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57" name="Google Shape;160;p1"/>
            <p:cNvGrpSpPr/>
            <p:nvPr/>
          </p:nvGrpSpPr>
          <p:grpSpPr>
            <a:xfrm>
              <a:off x="2919011" y="5502954"/>
              <a:ext cx="3349638" cy="3156782"/>
              <a:chOff x="0" y="0"/>
              <a:chExt cx="3349637" cy="3156781"/>
            </a:xfrm>
          </p:grpSpPr>
          <p:grpSp>
            <p:nvGrpSpPr>
              <p:cNvPr id="240" name="Google Shape;161;p1"/>
              <p:cNvGrpSpPr/>
              <p:nvPr/>
            </p:nvGrpSpPr>
            <p:grpSpPr>
              <a:xfrm>
                <a:off x="2308116" y="2291628"/>
                <a:ext cx="1041522" cy="795085"/>
                <a:chOff x="0" y="0"/>
                <a:chExt cx="1041520" cy="795083"/>
              </a:xfrm>
            </p:grpSpPr>
            <p:sp>
              <p:nvSpPr>
                <p:cNvPr id="238" name="Google Shape;162;p1"/>
                <p:cNvSpPr/>
                <p:nvPr/>
              </p:nvSpPr>
              <p:spPr>
                <a:xfrm rot="7410026">
                  <a:off x="330266" y="-141179"/>
                  <a:ext cx="122331" cy="857850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163;p1"/>
                <p:cNvSpPr/>
                <p:nvPr/>
              </p:nvSpPr>
              <p:spPr>
                <a:xfrm rot="7410026">
                  <a:off x="580130" y="333692"/>
                  <a:ext cx="386777" cy="3867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3" name="Google Shape;164;p1"/>
              <p:cNvGrpSpPr/>
              <p:nvPr/>
            </p:nvGrpSpPr>
            <p:grpSpPr>
              <a:xfrm>
                <a:off x="1477102" y="-1"/>
                <a:ext cx="386777" cy="1073028"/>
                <a:chOff x="0" y="0"/>
                <a:chExt cx="386776" cy="1073026"/>
              </a:xfrm>
            </p:grpSpPr>
            <p:sp>
              <p:nvSpPr>
                <p:cNvPr id="241" name="Google Shape;165;p1"/>
                <p:cNvSpPr/>
                <p:nvPr/>
              </p:nvSpPr>
              <p:spPr>
                <a:xfrm flipH="1">
                  <a:off x="120910" y="215177"/>
                  <a:ext cx="122331" cy="857850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166;p1"/>
                <p:cNvSpPr/>
                <p:nvPr/>
              </p:nvSpPr>
              <p:spPr>
                <a:xfrm flipH="1">
                  <a:off x="0" y="0"/>
                  <a:ext cx="386777" cy="3867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4" name="Google Shape;167;p1"/>
              <p:cNvSpPr/>
              <p:nvPr/>
            </p:nvSpPr>
            <p:spPr>
              <a:xfrm flipH="1">
                <a:off x="931647" y="1076921"/>
                <a:ext cx="1467767" cy="1695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6200" y="2716"/>
                    </a:lnTo>
                    <a:lnTo>
                      <a:pt x="21600" y="5432"/>
                    </a:lnTo>
                    <a:lnTo>
                      <a:pt x="21600" y="16168"/>
                    </a:lnTo>
                    <a:lnTo>
                      <a:pt x="16200" y="18884"/>
                    </a:lnTo>
                    <a:lnTo>
                      <a:pt x="10800" y="21600"/>
                    </a:lnTo>
                    <a:lnTo>
                      <a:pt x="5400" y="18884"/>
                    </a:lnTo>
                    <a:lnTo>
                      <a:pt x="0" y="16168"/>
                    </a:lnTo>
                    <a:lnTo>
                      <a:pt x="0" y="5432"/>
                    </a:lnTo>
                    <a:lnTo>
                      <a:pt x="5400" y="2716"/>
                    </a:lnTo>
                    <a:lnTo>
                      <a:pt x="10800" y="0"/>
                    </a:lnTo>
                    <a:close/>
                    <a:moveTo>
                      <a:pt x="10800" y="1895"/>
                    </a:moveTo>
                    <a:lnTo>
                      <a:pt x="1970" y="6316"/>
                    </a:lnTo>
                    <a:lnTo>
                      <a:pt x="1970" y="15158"/>
                    </a:lnTo>
                    <a:lnTo>
                      <a:pt x="10800" y="19579"/>
                    </a:lnTo>
                    <a:lnTo>
                      <a:pt x="19630" y="15158"/>
                    </a:lnTo>
                    <a:lnTo>
                      <a:pt x="19630" y="6316"/>
                    </a:lnTo>
                    <a:lnTo>
                      <a:pt x="10800" y="1895"/>
                    </a:ln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168;p1"/>
              <p:cNvSpPr/>
              <p:nvPr/>
            </p:nvSpPr>
            <p:spPr>
              <a:xfrm flipH="1">
                <a:off x="1467182" y="972789"/>
                <a:ext cx="386779" cy="386779"/>
              </a:xfrm>
              <a:prstGeom prst="ellipse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169;p1"/>
              <p:cNvSpPr/>
              <p:nvPr/>
            </p:nvSpPr>
            <p:spPr>
              <a:xfrm flipH="1">
                <a:off x="827515" y="2123199"/>
                <a:ext cx="366943" cy="366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38" y="21600"/>
                      <a:pt x="21600" y="16638"/>
                      <a:pt x="21600" y="10800"/>
                    </a:cubicBezTo>
                    <a:cubicBezTo>
                      <a:pt x="21600" y="4962"/>
                      <a:pt x="16638" y="0"/>
                      <a:pt x="10800" y="0"/>
                    </a:cubicBezTo>
                    <a:cubicBezTo>
                      <a:pt x="4962" y="0"/>
                      <a:pt x="0" y="4962"/>
                      <a:pt x="0" y="10800"/>
                    </a:cubicBezTo>
                    <a:cubicBezTo>
                      <a:pt x="0" y="16638"/>
                      <a:pt x="4962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170;p1"/>
              <p:cNvSpPr/>
              <p:nvPr/>
            </p:nvSpPr>
            <p:spPr>
              <a:xfrm flipH="1">
                <a:off x="827515" y="2123199"/>
                <a:ext cx="183472" cy="366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cubicBezTo>
                      <a:pt x="11676" y="0"/>
                      <a:pt x="21600" y="4962"/>
                      <a:pt x="21600" y="10800"/>
                    </a:cubicBezTo>
                    <a:cubicBezTo>
                      <a:pt x="21600" y="16638"/>
                      <a:pt x="12259" y="21600"/>
                      <a:pt x="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171;p1"/>
              <p:cNvSpPr/>
              <p:nvPr/>
            </p:nvSpPr>
            <p:spPr>
              <a:xfrm flipH="1">
                <a:off x="2131645" y="2128159"/>
                <a:ext cx="386778" cy="386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708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172;p1"/>
              <p:cNvSpPr/>
              <p:nvPr/>
            </p:nvSpPr>
            <p:spPr>
              <a:xfrm flipH="1">
                <a:off x="2131645" y="1349647"/>
                <a:ext cx="386778" cy="386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708" y="0"/>
                      <a:pt x="0" y="4985"/>
                      <a:pt x="0" y="10800"/>
                    </a:cubicBezTo>
                    <a:cubicBezTo>
                      <a:pt x="0" y="16892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173;p1"/>
              <p:cNvSpPr/>
              <p:nvPr/>
            </p:nvSpPr>
            <p:spPr>
              <a:xfrm flipH="1">
                <a:off x="827515" y="2123199"/>
                <a:ext cx="183472" cy="366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cubicBezTo>
                      <a:pt x="11676" y="0"/>
                      <a:pt x="21600" y="4962"/>
                      <a:pt x="21600" y="10800"/>
                    </a:cubicBezTo>
                    <a:cubicBezTo>
                      <a:pt x="21600" y="16638"/>
                      <a:pt x="12259" y="21600"/>
                      <a:pt x="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174;p1"/>
              <p:cNvSpPr/>
              <p:nvPr/>
            </p:nvSpPr>
            <p:spPr>
              <a:xfrm flipH="1">
                <a:off x="817597" y="1339730"/>
                <a:ext cx="386778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175;p1"/>
              <p:cNvSpPr/>
              <p:nvPr/>
            </p:nvSpPr>
            <p:spPr>
              <a:xfrm flipH="1">
                <a:off x="817597" y="2103364"/>
                <a:ext cx="386778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176;p1"/>
              <p:cNvSpPr/>
              <p:nvPr/>
            </p:nvSpPr>
            <p:spPr>
              <a:xfrm flipH="1">
                <a:off x="1477100" y="2485182"/>
                <a:ext cx="386778" cy="386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6" name="Google Shape;177;p1"/>
              <p:cNvGrpSpPr/>
              <p:nvPr/>
            </p:nvGrpSpPr>
            <p:grpSpPr>
              <a:xfrm>
                <a:off x="0" y="2290375"/>
                <a:ext cx="997846" cy="866407"/>
                <a:chOff x="0" y="0"/>
                <a:chExt cx="997845" cy="866405"/>
              </a:xfrm>
            </p:grpSpPr>
            <p:sp>
              <p:nvSpPr>
                <p:cNvPr id="254" name="Google Shape;178;p1"/>
                <p:cNvSpPr/>
                <p:nvPr/>
              </p:nvSpPr>
              <p:spPr>
                <a:xfrm rot="13938695">
                  <a:off x="559858" y="-118292"/>
                  <a:ext cx="122331" cy="857850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179;p1"/>
                <p:cNvSpPr/>
                <p:nvPr/>
              </p:nvSpPr>
              <p:spPr>
                <a:xfrm rot="13938695">
                  <a:off x="77880" y="401749"/>
                  <a:ext cx="386777" cy="3867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77" name="Google Shape;180;p1"/>
            <p:cNvGrpSpPr/>
            <p:nvPr/>
          </p:nvGrpSpPr>
          <p:grpSpPr>
            <a:xfrm>
              <a:off x="5824051" y="6658929"/>
              <a:ext cx="3156782" cy="3349638"/>
              <a:chOff x="0" y="0"/>
              <a:chExt cx="3156781" cy="3349636"/>
            </a:xfrm>
          </p:grpSpPr>
          <p:grpSp>
            <p:nvGrpSpPr>
              <p:cNvPr id="260" name="Google Shape;181;p1"/>
              <p:cNvGrpSpPr/>
              <p:nvPr/>
            </p:nvGrpSpPr>
            <p:grpSpPr>
              <a:xfrm>
                <a:off x="2291629" y="-1"/>
                <a:ext cx="795084" cy="1041522"/>
                <a:chOff x="0" y="0"/>
                <a:chExt cx="795083" cy="1041520"/>
              </a:xfrm>
            </p:grpSpPr>
            <p:sp>
              <p:nvSpPr>
                <p:cNvPr id="258" name="Google Shape;182;p1"/>
                <p:cNvSpPr/>
                <p:nvPr/>
              </p:nvSpPr>
              <p:spPr>
                <a:xfrm rot="2010026">
                  <a:off x="226581" y="221164"/>
                  <a:ext cx="122331" cy="857850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183;p1"/>
                <p:cNvSpPr/>
                <p:nvPr/>
              </p:nvSpPr>
              <p:spPr>
                <a:xfrm rot="2010026">
                  <a:off x="333692" y="74614"/>
                  <a:ext cx="386778" cy="3867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3" name="Google Shape;184;p1"/>
              <p:cNvGrpSpPr/>
              <p:nvPr/>
            </p:nvGrpSpPr>
            <p:grpSpPr>
              <a:xfrm>
                <a:off x="-1" y="1485758"/>
                <a:ext cx="1073028" cy="386777"/>
                <a:chOff x="0" y="0"/>
                <a:chExt cx="1073026" cy="386776"/>
              </a:xfrm>
            </p:grpSpPr>
            <p:sp>
              <p:nvSpPr>
                <p:cNvPr id="261" name="Google Shape;185;p1"/>
                <p:cNvSpPr/>
                <p:nvPr/>
              </p:nvSpPr>
              <p:spPr>
                <a:xfrm rot="16200000" flipH="1">
                  <a:off x="582937" y="-224223"/>
                  <a:ext cx="122331" cy="857850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186;p1"/>
                <p:cNvSpPr/>
                <p:nvPr/>
              </p:nvSpPr>
              <p:spPr>
                <a:xfrm rot="16200000" flipH="1">
                  <a:off x="-1" y="0"/>
                  <a:ext cx="386778" cy="3867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4" name="Google Shape;187;p1"/>
              <p:cNvSpPr/>
              <p:nvPr/>
            </p:nvSpPr>
            <p:spPr>
              <a:xfrm rot="16200000" flipH="1">
                <a:off x="1190971" y="836174"/>
                <a:ext cx="1467767" cy="1695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6200" y="2716"/>
                    </a:lnTo>
                    <a:lnTo>
                      <a:pt x="21600" y="5432"/>
                    </a:lnTo>
                    <a:lnTo>
                      <a:pt x="21600" y="16168"/>
                    </a:lnTo>
                    <a:lnTo>
                      <a:pt x="16200" y="18884"/>
                    </a:lnTo>
                    <a:lnTo>
                      <a:pt x="10800" y="21600"/>
                    </a:lnTo>
                    <a:lnTo>
                      <a:pt x="5400" y="18884"/>
                    </a:lnTo>
                    <a:lnTo>
                      <a:pt x="0" y="16168"/>
                    </a:lnTo>
                    <a:lnTo>
                      <a:pt x="0" y="5432"/>
                    </a:lnTo>
                    <a:lnTo>
                      <a:pt x="5400" y="2716"/>
                    </a:lnTo>
                    <a:lnTo>
                      <a:pt x="10800" y="0"/>
                    </a:lnTo>
                    <a:close/>
                    <a:moveTo>
                      <a:pt x="10800" y="1895"/>
                    </a:moveTo>
                    <a:lnTo>
                      <a:pt x="1970" y="6316"/>
                    </a:lnTo>
                    <a:lnTo>
                      <a:pt x="1970" y="15158"/>
                    </a:lnTo>
                    <a:lnTo>
                      <a:pt x="10800" y="19579"/>
                    </a:lnTo>
                    <a:lnTo>
                      <a:pt x="19630" y="15158"/>
                    </a:lnTo>
                    <a:lnTo>
                      <a:pt x="19630" y="6316"/>
                    </a:lnTo>
                    <a:lnTo>
                      <a:pt x="10800" y="1895"/>
                    </a:ln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188;p1"/>
              <p:cNvSpPr/>
              <p:nvPr/>
            </p:nvSpPr>
            <p:spPr>
              <a:xfrm rot="16200000" flipH="1">
                <a:off x="972790" y="1495676"/>
                <a:ext cx="386778" cy="386779"/>
              </a:xfrm>
              <a:prstGeom prst="ellipse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189;p1"/>
              <p:cNvSpPr/>
              <p:nvPr/>
            </p:nvSpPr>
            <p:spPr>
              <a:xfrm rot="16200000" flipH="1">
                <a:off x="2123199" y="2155179"/>
                <a:ext cx="366943" cy="366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38" y="21600"/>
                      <a:pt x="21600" y="16638"/>
                      <a:pt x="21600" y="10800"/>
                    </a:cubicBezTo>
                    <a:cubicBezTo>
                      <a:pt x="21600" y="4962"/>
                      <a:pt x="16638" y="0"/>
                      <a:pt x="10800" y="0"/>
                    </a:cubicBezTo>
                    <a:cubicBezTo>
                      <a:pt x="4962" y="0"/>
                      <a:pt x="0" y="4962"/>
                      <a:pt x="0" y="10800"/>
                    </a:cubicBezTo>
                    <a:cubicBezTo>
                      <a:pt x="0" y="16638"/>
                      <a:pt x="4962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190;p1"/>
              <p:cNvSpPr/>
              <p:nvPr/>
            </p:nvSpPr>
            <p:spPr>
              <a:xfrm rot="16200000" flipH="1">
                <a:off x="2214934" y="2246915"/>
                <a:ext cx="183473" cy="366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cubicBezTo>
                      <a:pt x="11676" y="0"/>
                      <a:pt x="21600" y="4962"/>
                      <a:pt x="21600" y="10800"/>
                    </a:cubicBezTo>
                    <a:cubicBezTo>
                      <a:pt x="21600" y="16638"/>
                      <a:pt x="12259" y="21600"/>
                      <a:pt x="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191;p1"/>
              <p:cNvSpPr/>
              <p:nvPr/>
            </p:nvSpPr>
            <p:spPr>
              <a:xfrm rot="16200000" flipH="1">
                <a:off x="2128159" y="831214"/>
                <a:ext cx="386777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708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192;p1"/>
              <p:cNvSpPr/>
              <p:nvPr/>
            </p:nvSpPr>
            <p:spPr>
              <a:xfrm rot="16200000" flipH="1">
                <a:off x="1349647" y="831214"/>
                <a:ext cx="386777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708" y="0"/>
                      <a:pt x="0" y="4985"/>
                      <a:pt x="0" y="10800"/>
                    </a:cubicBezTo>
                    <a:cubicBezTo>
                      <a:pt x="0" y="16892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193;p1"/>
              <p:cNvSpPr/>
              <p:nvPr/>
            </p:nvSpPr>
            <p:spPr>
              <a:xfrm rot="16200000" flipH="1">
                <a:off x="2214934" y="2246915"/>
                <a:ext cx="183473" cy="366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cubicBezTo>
                      <a:pt x="11676" y="0"/>
                      <a:pt x="21600" y="4962"/>
                      <a:pt x="21600" y="10800"/>
                    </a:cubicBezTo>
                    <a:cubicBezTo>
                      <a:pt x="21600" y="16638"/>
                      <a:pt x="12259" y="21600"/>
                      <a:pt x="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194;p1"/>
              <p:cNvSpPr/>
              <p:nvPr/>
            </p:nvSpPr>
            <p:spPr>
              <a:xfrm rot="16200000" flipH="1">
                <a:off x="1339730" y="2145262"/>
                <a:ext cx="386778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195;p1"/>
              <p:cNvSpPr/>
              <p:nvPr/>
            </p:nvSpPr>
            <p:spPr>
              <a:xfrm rot="16200000" flipH="1">
                <a:off x="2103365" y="2145262"/>
                <a:ext cx="386777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196;p1"/>
              <p:cNvSpPr/>
              <p:nvPr/>
            </p:nvSpPr>
            <p:spPr>
              <a:xfrm rot="16200000" flipH="1">
                <a:off x="2485182" y="1485759"/>
                <a:ext cx="386777" cy="386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892"/>
                      <a:pt x="4985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76" name="Google Shape;197;p1"/>
              <p:cNvGrpSpPr/>
              <p:nvPr/>
            </p:nvGrpSpPr>
            <p:grpSpPr>
              <a:xfrm>
                <a:off x="2290375" y="2351791"/>
                <a:ext cx="866407" cy="997846"/>
                <a:chOff x="0" y="0"/>
                <a:chExt cx="866405" cy="997845"/>
              </a:xfrm>
            </p:grpSpPr>
            <p:sp>
              <p:nvSpPr>
                <p:cNvPr id="274" name="Google Shape;198;p1"/>
                <p:cNvSpPr/>
                <p:nvPr/>
              </p:nvSpPr>
              <p:spPr>
                <a:xfrm rot="8538695">
                  <a:off x="249468" y="-52103"/>
                  <a:ext cx="122331" cy="857850"/>
                </a:xfrm>
                <a:prstGeom prst="rect">
                  <a:avLst/>
                </a:pr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 defTabSz="457200" hangingPunct="0">
                    <a:defRPr sz="36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199;p1"/>
                <p:cNvSpPr/>
                <p:nvPr/>
              </p:nvSpPr>
              <p:spPr>
                <a:xfrm rot="8538695">
                  <a:off x="401749" y="533189"/>
                  <a:ext cx="386777" cy="3867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615" y="21600"/>
                        <a:pt x="21600" y="16892"/>
                        <a:pt x="21600" y="10800"/>
                      </a:cubicBezTo>
                      <a:cubicBezTo>
                        <a:pt x="21600" y="4985"/>
                        <a:pt x="16892" y="0"/>
                        <a:pt x="10800" y="0"/>
                      </a:cubicBezTo>
                      <a:cubicBezTo>
                        <a:pt x="4985" y="0"/>
                        <a:pt x="0" y="4708"/>
                        <a:pt x="0" y="10800"/>
                      </a:cubicBezTo>
                      <a:cubicBezTo>
                        <a:pt x="0" y="16615"/>
                        <a:pt x="4708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629D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defTabSz="457200" hangingPunct="0"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1" name="Google Shape;200;p1"/>
            <p:cNvGrpSpPr/>
            <p:nvPr/>
          </p:nvGrpSpPr>
          <p:grpSpPr>
            <a:xfrm>
              <a:off x="1083690" y="7455406"/>
              <a:ext cx="1520596" cy="575945"/>
              <a:chOff x="0" y="0"/>
              <a:chExt cx="1520595" cy="575943"/>
            </a:xfrm>
          </p:grpSpPr>
          <p:sp>
            <p:nvSpPr>
              <p:cNvPr id="278" name="Google Shape;201;p1"/>
              <p:cNvSpPr/>
              <p:nvPr/>
            </p:nvSpPr>
            <p:spPr>
              <a:xfrm rot="16053453" flipH="1">
                <a:off x="673051" y="-110959"/>
                <a:ext cx="120739" cy="846679"/>
              </a:xfrm>
              <a:prstGeom prst="rect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ctr" defTabSz="457200" hangingPunct="0">
                  <a:defRPr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02;p1"/>
              <p:cNvSpPr/>
              <p:nvPr/>
            </p:nvSpPr>
            <p:spPr>
              <a:xfrm rot="19653184" flipH="1">
                <a:off x="72607" y="121596"/>
                <a:ext cx="381742" cy="3817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03;p1"/>
              <p:cNvSpPr/>
              <p:nvPr/>
            </p:nvSpPr>
            <p:spPr>
              <a:xfrm rot="19653184">
                <a:off x="1066247" y="72608"/>
                <a:ext cx="381741" cy="3817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6" name="Google Shape;204;p1"/>
          <p:cNvGrpSpPr/>
          <p:nvPr/>
        </p:nvGrpSpPr>
        <p:grpSpPr>
          <a:xfrm>
            <a:off x="7431769" y="5701023"/>
            <a:ext cx="559682" cy="597182"/>
            <a:chOff x="0" y="0"/>
            <a:chExt cx="1119362" cy="1194362"/>
          </a:xfrm>
        </p:grpSpPr>
        <p:sp>
          <p:nvSpPr>
            <p:cNvPr id="283" name="Google Shape;205;p1"/>
            <p:cNvSpPr/>
            <p:nvPr/>
          </p:nvSpPr>
          <p:spPr>
            <a:xfrm rot="13339460" flipH="1">
              <a:off x="497714" y="210113"/>
              <a:ext cx="120738" cy="846679"/>
            </a:xfrm>
            <a:prstGeom prst="rect">
              <a:avLst/>
            </a:pr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algn="ctr" defTabSz="457200" hangingPunct="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06;p1"/>
            <p:cNvSpPr/>
            <p:nvPr/>
          </p:nvSpPr>
          <p:spPr>
            <a:xfrm rot="16939191" flipH="1">
              <a:off x="36329" y="776292"/>
              <a:ext cx="381741" cy="381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15" y="21600"/>
                    <a:pt x="21600" y="16892"/>
                    <a:pt x="21600" y="10800"/>
                  </a:cubicBezTo>
                  <a:cubicBezTo>
                    <a:pt x="21600" y="4985"/>
                    <a:pt x="16892" y="0"/>
                    <a:pt x="10800" y="0"/>
                  </a:cubicBezTo>
                  <a:cubicBezTo>
                    <a:pt x="4985" y="0"/>
                    <a:pt x="0" y="4708"/>
                    <a:pt x="0" y="10800"/>
                  </a:cubicBezTo>
                  <a:cubicBezTo>
                    <a:pt x="0" y="16615"/>
                    <a:pt x="4708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07;p1"/>
            <p:cNvSpPr/>
            <p:nvPr/>
          </p:nvSpPr>
          <p:spPr>
            <a:xfrm rot="16939193">
              <a:off x="701293" y="36331"/>
              <a:ext cx="381741" cy="38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15" y="21600"/>
                    <a:pt x="21600" y="16892"/>
                    <a:pt x="21600" y="10800"/>
                  </a:cubicBezTo>
                  <a:cubicBezTo>
                    <a:pt x="21600" y="4985"/>
                    <a:pt x="16892" y="0"/>
                    <a:pt x="10800" y="0"/>
                  </a:cubicBezTo>
                  <a:cubicBezTo>
                    <a:pt x="4985" y="0"/>
                    <a:pt x="0" y="4708"/>
                    <a:pt x="0" y="10800"/>
                  </a:cubicBezTo>
                  <a:cubicBezTo>
                    <a:pt x="0" y="16615"/>
                    <a:pt x="4708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208;p1"/>
          <p:cNvGrpSpPr/>
          <p:nvPr/>
        </p:nvGrpSpPr>
        <p:grpSpPr>
          <a:xfrm>
            <a:off x="10434819" y="4579714"/>
            <a:ext cx="1107531" cy="1175193"/>
            <a:chOff x="0" y="0"/>
            <a:chExt cx="2215059" cy="2350384"/>
          </a:xfrm>
        </p:grpSpPr>
        <p:grpSp>
          <p:nvGrpSpPr>
            <p:cNvPr id="289" name="Google Shape;209;p1"/>
            <p:cNvGrpSpPr/>
            <p:nvPr/>
          </p:nvGrpSpPr>
          <p:grpSpPr>
            <a:xfrm>
              <a:off x="1607997" y="-1"/>
              <a:ext cx="557897" cy="730819"/>
              <a:chOff x="0" y="0"/>
              <a:chExt cx="557896" cy="730817"/>
            </a:xfrm>
          </p:grpSpPr>
          <p:sp>
            <p:nvSpPr>
              <p:cNvPr id="287" name="Google Shape;210;p1"/>
              <p:cNvSpPr/>
              <p:nvPr/>
            </p:nvSpPr>
            <p:spPr>
              <a:xfrm rot="2010026">
                <a:off x="158988" y="155187"/>
                <a:ext cx="85838" cy="601939"/>
              </a:xfrm>
              <a:prstGeom prst="rect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ctr" defTabSz="457200" hangingPunct="0">
                  <a:defRPr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11;p1"/>
              <p:cNvSpPr/>
              <p:nvPr/>
            </p:nvSpPr>
            <p:spPr>
              <a:xfrm rot="2010026">
                <a:off x="234146" y="52355"/>
                <a:ext cx="271396" cy="271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12;p1"/>
            <p:cNvGrpSpPr/>
            <p:nvPr/>
          </p:nvGrpSpPr>
          <p:grpSpPr>
            <a:xfrm>
              <a:off x="0" y="1042531"/>
              <a:ext cx="752925" cy="271396"/>
              <a:chOff x="0" y="0"/>
              <a:chExt cx="752924" cy="271394"/>
            </a:xfrm>
          </p:grpSpPr>
          <p:sp>
            <p:nvSpPr>
              <p:cNvPr id="290" name="Google Shape;213;p1"/>
              <p:cNvSpPr/>
              <p:nvPr/>
            </p:nvSpPr>
            <p:spPr>
              <a:xfrm rot="16200000" flipH="1">
                <a:off x="409036" y="-157334"/>
                <a:ext cx="85839" cy="601939"/>
              </a:xfrm>
              <a:prstGeom prst="rect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ctr" defTabSz="457200" hangingPunct="0">
                  <a:defRPr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14;p1"/>
              <p:cNvSpPr/>
              <p:nvPr/>
            </p:nvSpPr>
            <p:spPr>
              <a:xfrm rot="16200000" flipH="1">
                <a:off x="-1" y="0"/>
                <a:ext cx="271396" cy="271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3" name="Google Shape;215;p1"/>
            <p:cNvSpPr/>
            <p:nvPr/>
          </p:nvSpPr>
          <p:spPr>
            <a:xfrm rot="16200000" flipH="1">
              <a:off x="835683" y="586729"/>
              <a:ext cx="1029908" cy="1189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6200" y="2716"/>
                  </a:lnTo>
                  <a:lnTo>
                    <a:pt x="21600" y="5432"/>
                  </a:lnTo>
                  <a:lnTo>
                    <a:pt x="21600" y="16168"/>
                  </a:lnTo>
                  <a:lnTo>
                    <a:pt x="16200" y="18884"/>
                  </a:lnTo>
                  <a:lnTo>
                    <a:pt x="10800" y="21600"/>
                  </a:lnTo>
                  <a:lnTo>
                    <a:pt x="5400" y="18884"/>
                  </a:lnTo>
                  <a:lnTo>
                    <a:pt x="0" y="16168"/>
                  </a:lnTo>
                  <a:lnTo>
                    <a:pt x="0" y="5432"/>
                  </a:lnTo>
                  <a:lnTo>
                    <a:pt x="5400" y="2716"/>
                  </a:lnTo>
                  <a:lnTo>
                    <a:pt x="10800" y="0"/>
                  </a:lnTo>
                  <a:close/>
                  <a:moveTo>
                    <a:pt x="10800" y="1895"/>
                  </a:moveTo>
                  <a:lnTo>
                    <a:pt x="1970" y="6316"/>
                  </a:lnTo>
                  <a:lnTo>
                    <a:pt x="1970" y="15158"/>
                  </a:lnTo>
                  <a:lnTo>
                    <a:pt x="10800" y="19579"/>
                  </a:lnTo>
                  <a:lnTo>
                    <a:pt x="19630" y="15158"/>
                  </a:lnTo>
                  <a:lnTo>
                    <a:pt x="19630" y="6316"/>
                  </a:lnTo>
                  <a:lnTo>
                    <a:pt x="10800" y="1895"/>
                  </a:ln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16;p1"/>
            <p:cNvSpPr/>
            <p:nvPr/>
          </p:nvSpPr>
          <p:spPr>
            <a:xfrm rot="16200000" flipH="1">
              <a:off x="682590" y="1049491"/>
              <a:ext cx="271396" cy="271396"/>
            </a:xfrm>
            <a:prstGeom prst="ellipse">
              <a:avLst/>
            </a:pr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17;p1"/>
            <p:cNvSpPr/>
            <p:nvPr/>
          </p:nvSpPr>
          <p:spPr>
            <a:xfrm rot="16200000" flipH="1">
              <a:off x="1489812" y="1512253"/>
              <a:ext cx="257478" cy="257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38" y="21600"/>
                    <a:pt x="21600" y="16638"/>
                    <a:pt x="21600" y="10800"/>
                  </a:cubicBezTo>
                  <a:cubicBezTo>
                    <a:pt x="21600" y="4962"/>
                    <a:pt x="16638" y="0"/>
                    <a:pt x="10800" y="0"/>
                  </a:cubicBezTo>
                  <a:cubicBezTo>
                    <a:pt x="4962" y="0"/>
                    <a:pt x="0" y="4962"/>
                    <a:pt x="0" y="10800"/>
                  </a:cubicBezTo>
                  <a:cubicBezTo>
                    <a:pt x="0" y="16638"/>
                    <a:pt x="4962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18;p1"/>
            <p:cNvSpPr/>
            <p:nvPr/>
          </p:nvSpPr>
          <p:spPr>
            <a:xfrm rot="16200000" flipH="1">
              <a:off x="1554182" y="1576622"/>
              <a:ext cx="128739" cy="257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cubicBezTo>
                    <a:pt x="11676" y="0"/>
                    <a:pt x="21600" y="4962"/>
                    <a:pt x="21600" y="10800"/>
                  </a:cubicBezTo>
                  <a:cubicBezTo>
                    <a:pt x="21600" y="16638"/>
                    <a:pt x="12259" y="21600"/>
                    <a:pt x="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19;p1"/>
            <p:cNvSpPr/>
            <p:nvPr/>
          </p:nvSpPr>
          <p:spPr>
            <a:xfrm rot="16200000" flipH="1">
              <a:off x="1493292" y="583249"/>
              <a:ext cx="271396" cy="27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15" y="21600"/>
                    <a:pt x="21600" y="16892"/>
                    <a:pt x="21600" y="10800"/>
                  </a:cubicBezTo>
                  <a:cubicBezTo>
                    <a:pt x="21600" y="4985"/>
                    <a:pt x="16892" y="0"/>
                    <a:pt x="10800" y="0"/>
                  </a:cubicBezTo>
                  <a:cubicBezTo>
                    <a:pt x="4708" y="0"/>
                    <a:pt x="0" y="4708"/>
                    <a:pt x="0" y="10800"/>
                  </a:cubicBezTo>
                  <a:cubicBezTo>
                    <a:pt x="0" y="16615"/>
                    <a:pt x="4708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20;p1"/>
            <p:cNvSpPr/>
            <p:nvPr/>
          </p:nvSpPr>
          <p:spPr>
            <a:xfrm rot="16200000" flipH="1">
              <a:off x="947024" y="583249"/>
              <a:ext cx="271396" cy="27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15" y="21600"/>
                    <a:pt x="21600" y="16892"/>
                    <a:pt x="21600" y="10800"/>
                  </a:cubicBezTo>
                  <a:cubicBezTo>
                    <a:pt x="21600" y="4985"/>
                    <a:pt x="16892" y="0"/>
                    <a:pt x="10800" y="0"/>
                  </a:cubicBezTo>
                  <a:cubicBezTo>
                    <a:pt x="4708" y="0"/>
                    <a:pt x="0" y="4985"/>
                    <a:pt x="0" y="10800"/>
                  </a:cubicBezTo>
                  <a:cubicBezTo>
                    <a:pt x="0" y="16892"/>
                    <a:pt x="4708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21;p1"/>
            <p:cNvSpPr/>
            <p:nvPr/>
          </p:nvSpPr>
          <p:spPr>
            <a:xfrm rot="16200000" flipH="1">
              <a:off x="1554182" y="1576622"/>
              <a:ext cx="128739" cy="257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cubicBezTo>
                    <a:pt x="11676" y="0"/>
                    <a:pt x="21600" y="4962"/>
                    <a:pt x="21600" y="10800"/>
                  </a:cubicBezTo>
                  <a:cubicBezTo>
                    <a:pt x="21600" y="16638"/>
                    <a:pt x="12259" y="21600"/>
                    <a:pt x="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222;p1"/>
            <p:cNvSpPr/>
            <p:nvPr/>
          </p:nvSpPr>
          <p:spPr>
            <a:xfrm rot="16200000" flipH="1">
              <a:off x="940066" y="1505295"/>
              <a:ext cx="271395" cy="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15" y="21600"/>
                    <a:pt x="21600" y="16892"/>
                    <a:pt x="21600" y="10800"/>
                  </a:cubicBezTo>
                  <a:cubicBezTo>
                    <a:pt x="21600" y="4985"/>
                    <a:pt x="16892" y="0"/>
                    <a:pt x="10800" y="0"/>
                  </a:cubicBezTo>
                  <a:cubicBezTo>
                    <a:pt x="4985" y="0"/>
                    <a:pt x="0" y="4708"/>
                    <a:pt x="0" y="10800"/>
                  </a:cubicBezTo>
                  <a:cubicBezTo>
                    <a:pt x="0" y="16892"/>
                    <a:pt x="4985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223;p1"/>
            <p:cNvSpPr/>
            <p:nvPr/>
          </p:nvSpPr>
          <p:spPr>
            <a:xfrm rot="16200000" flipH="1">
              <a:off x="1475895" y="1505295"/>
              <a:ext cx="271395" cy="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15" y="21600"/>
                    <a:pt x="21600" y="16892"/>
                    <a:pt x="21600" y="10800"/>
                  </a:cubicBezTo>
                  <a:cubicBezTo>
                    <a:pt x="21600" y="4985"/>
                    <a:pt x="16892" y="0"/>
                    <a:pt x="10800" y="0"/>
                  </a:cubicBezTo>
                  <a:cubicBezTo>
                    <a:pt x="4985" y="0"/>
                    <a:pt x="0" y="4708"/>
                    <a:pt x="0" y="10800"/>
                  </a:cubicBezTo>
                  <a:cubicBezTo>
                    <a:pt x="0" y="16615"/>
                    <a:pt x="4985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224;p1"/>
            <p:cNvSpPr/>
            <p:nvPr/>
          </p:nvSpPr>
          <p:spPr>
            <a:xfrm rot="16200000" flipH="1">
              <a:off x="1743809" y="1042532"/>
              <a:ext cx="271396" cy="27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15" y="21600"/>
                    <a:pt x="21600" y="16892"/>
                    <a:pt x="21600" y="10800"/>
                  </a:cubicBezTo>
                  <a:cubicBezTo>
                    <a:pt x="21600" y="4985"/>
                    <a:pt x="16892" y="0"/>
                    <a:pt x="10800" y="0"/>
                  </a:cubicBezTo>
                  <a:cubicBezTo>
                    <a:pt x="4985" y="0"/>
                    <a:pt x="0" y="4708"/>
                    <a:pt x="0" y="10800"/>
                  </a:cubicBezTo>
                  <a:cubicBezTo>
                    <a:pt x="0" y="16892"/>
                    <a:pt x="4985" y="21600"/>
                    <a:pt x="10800" y="21600"/>
                  </a:cubicBezTo>
                  <a:close/>
                </a:path>
              </a:pathLst>
            </a:custGeom>
            <a:solidFill>
              <a:srgbClr val="629DD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225;p1"/>
            <p:cNvGrpSpPr/>
            <p:nvPr/>
          </p:nvGrpSpPr>
          <p:grpSpPr>
            <a:xfrm>
              <a:off x="1607117" y="1650213"/>
              <a:ext cx="607943" cy="700172"/>
              <a:chOff x="0" y="0"/>
              <a:chExt cx="607942" cy="700171"/>
            </a:xfrm>
          </p:grpSpPr>
          <p:sp>
            <p:nvSpPr>
              <p:cNvPr id="303" name="Google Shape;226;p1"/>
              <p:cNvSpPr/>
              <p:nvPr/>
            </p:nvSpPr>
            <p:spPr>
              <a:xfrm rot="8538695">
                <a:off x="175047" y="-36560"/>
                <a:ext cx="85838" cy="601939"/>
              </a:xfrm>
              <a:prstGeom prst="rect">
                <a:avLst/>
              </a:pr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ctr" defTabSz="457200" hangingPunct="0">
                  <a:defRPr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227;p1"/>
              <p:cNvSpPr/>
              <p:nvPr/>
            </p:nvSpPr>
            <p:spPr>
              <a:xfrm rot="8538695">
                <a:off x="281900" y="374129"/>
                <a:ext cx="271396" cy="271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15" y="21600"/>
                      <a:pt x="21600" y="16892"/>
                      <a:pt x="21600" y="10800"/>
                    </a:cubicBezTo>
                    <a:cubicBezTo>
                      <a:pt x="21600" y="4985"/>
                      <a:pt x="16892" y="0"/>
                      <a:pt x="10800" y="0"/>
                    </a:cubicBezTo>
                    <a:cubicBezTo>
                      <a:pt x="4985" y="0"/>
                      <a:pt x="0" y="4708"/>
                      <a:pt x="0" y="10800"/>
                    </a:cubicBezTo>
                    <a:cubicBezTo>
                      <a:pt x="0" y="16615"/>
                      <a:pt x="4708" y="21600"/>
                      <a:pt x="10800" y="21600"/>
                    </a:cubicBezTo>
                    <a:close/>
                  </a:path>
                </a:pathLst>
              </a:custGeom>
              <a:solidFill>
                <a:srgbClr val="629D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457200" hangingPunct="0"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7" name="Google Shape;228;p1"/>
          <p:cNvSpPr/>
          <p:nvPr/>
        </p:nvSpPr>
        <p:spPr>
          <a:xfrm>
            <a:off x="4194620" y="2132853"/>
            <a:ext cx="4115943" cy="4061720"/>
          </a:xfrm>
          <a:prstGeom prst="ellipse">
            <a:avLst/>
          </a:prstGeom>
          <a:gradFill>
            <a:gsLst>
              <a:gs pos="0">
                <a:srgbClr val="5CFBF8"/>
              </a:gs>
              <a:gs pos="26000">
                <a:srgbClr val="1C5257"/>
              </a:gs>
              <a:gs pos="58000">
                <a:srgbClr val="2A7B82"/>
              </a:gs>
              <a:gs pos="84000">
                <a:srgbClr val="1A6F7C"/>
              </a:gs>
              <a:gs pos="100000">
                <a:srgbClr val="1A6F7C"/>
              </a:gs>
            </a:gsLst>
            <a:lin ang="10800000"/>
          </a:gradFill>
          <a:ln>
            <a:solidFill>
              <a:srgbClr val="00FFFF"/>
            </a:solidFill>
            <a:miter/>
          </a:ln>
        </p:spPr>
        <p:txBody>
          <a:bodyPr lIns="22860" rIns="22860" anchor="ctr"/>
          <a:lstStyle/>
          <a:p>
            <a:pPr algn="ctr" defTabSz="457200" hangingPunct="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8" name="Google Shape;229;p1" descr="Google Shape;229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71" y="2231602"/>
            <a:ext cx="3881958" cy="388556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Google Shape;230;p1"/>
          <p:cNvSpPr/>
          <p:nvPr/>
        </p:nvSpPr>
        <p:spPr>
          <a:xfrm>
            <a:off x="-5124" y="-19525"/>
            <a:ext cx="12192002" cy="16943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200" hangingPunct="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10" name="Google Shape;231;p1" descr="Google Shape;231;p1"/>
          <p:cNvPicPr>
            <a:picLocks noChangeAspect="1"/>
          </p:cNvPicPr>
          <p:nvPr/>
        </p:nvPicPr>
        <p:blipFill>
          <a:blip r:embed="rId3"/>
          <a:srcRect t="51976" b="25554"/>
          <a:stretch>
            <a:fillRect/>
          </a:stretch>
        </p:blipFill>
        <p:spPr>
          <a:xfrm>
            <a:off x="635035" y="233519"/>
            <a:ext cx="4468405" cy="1060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Google Shape;232;p1" descr="Google Shape;232;p1"/>
          <p:cNvPicPr>
            <a:picLocks noChangeAspect="1"/>
          </p:cNvPicPr>
          <p:nvPr/>
        </p:nvPicPr>
        <p:blipFill>
          <a:blip r:embed="rId4"/>
          <a:srcRect t="79928" b="3543"/>
          <a:stretch>
            <a:fillRect/>
          </a:stretch>
        </p:blipFill>
        <p:spPr>
          <a:xfrm>
            <a:off x="6357736" y="367883"/>
            <a:ext cx="5761190" cy="100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Google Shape;233;p1" descr="Google Shape;233;p1"/>
          <p:cNvPicPr>
            <a:picLocks noChangeAspect="1"/>
          </p:cNvPicPr>
          <p:nvPr/>
        </p:nvPicPr>
        <p:blipFill>
          <a:blip r:embed="rId5"/>
          <a:srcRect l="18393" r="19680" b="45543"/>
          <a:stretch>
            <a:fillRect/>
          </a:stretch>
        </p:blipFill>
        <p:spPr>
          <a:xfrm>
            <a:off x="5076992" y="-112304"/>
            <a:ext cx="1967068" cy="1827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MÉTODOS MOLECULARES"/>
          <p:cNvSpPr txBox="1">
            <a:spLocks noGrp="1"/>
          </p:cNvSpPr>
          <p:nvPr>
            <p:ph type="title"/>
          </p:nvPr>
        </p:nvSpPr>
        <p:spPr>
          <a:xfrm>
            <a:off x="1121562" y="1219046"/>
            <a:ext cx="3408494" cy="3502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26440">
              <a:defRPr sz="10208" spc="-306">
                <a:gradFill flip="none" rotWithShape="1">
                  <a:gsLst>
                    <a:gs pos="0">
                      <a:srgbClr val="0433FF"/>
                    </a:gs>
                    <a:gs pos="100000">
                      <a:srgbClr val="9437FF"/>
                    </a:gs>
                  </a:gsLst>
                  <a:lin ang="3960000" scaled="0"/>
                </a:gradFill>
              </a:defRPr>
            </a:lvl1pPr>
          </a:lstStyle>
          <a:p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MÉTODOS </a:t>
            </a:r>
            <a:r>
              <a:rPr lang="es-MX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MOLECULARES</a:t>
            </a:r>
          </a:p>
        </p:txBody>
      </p:sp>
      <p:sp>
        <p:nvSpPr>
          <p:cNvPr id="427" name="La confirmación de la infección por MPXV se basa en pruebas de amplificación de ácidos nucleicos (NAAT), utilizando la reacción en cadena de la polimerasa (PCR) convencional o en tiempo real, para la detección de secuencias específicas de ADN viral.…"/>
          <p:cNvSpPr txBox="1"/>
          <p:nvPr/>
        </p:nvSpPr>
        <p:spPr>
          <a:xfrm>
            <a:off x="173277" y="1621892"/>
            <a:ext cx="5666422" cy="401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0" marR="0" lvl="0" indent="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confirmación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infección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por MPXV se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basa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pruebas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amplificación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ácidos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nucleicos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(NAAT),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reacción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cadena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polimerasa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(PCR)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convencional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real, para la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detección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secuencias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específicas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 ADN viral. </a:t>
            </a:r>
          </a:p>
          <a:p>
            <a:pPr marL="0" marR="0" lvl="0" indent="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La PCR se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puede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usar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sola o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combinación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con la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secuenciación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Primeramente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realiza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el PCR para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detectar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el gen G2R (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viruela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genérica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0" marR="0" lvl="0" indent="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caso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 un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positivo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realiza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otros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dos PCR para la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determinación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kumimoji="0" lang="es-ES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lado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específico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Viruela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del Congo (C3L)</a:t>
            </a:r>
          </a:p>
          <a:p>
            <a:pPr marL="0" marR="0" lvl="0" indent="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kumimoji="0" sz="172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Viruela</a:t>
            </a:r>
            <a:r>
              <a:rPr kumimoji="0" sz="172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 Africa Occidental (G2-WA)</a:t>
            </a:r>
          </a:p>
        </p:txBody>
      </p:sp>
      <p:pic>
        <p:nvPicPr>
          <p:cNvPr id="428" name="Imagen" descr="Imagen"/>
          <p:cNvPicPr>
            <a:picLocks noChangeAspect="1"/>
          </p:cNvPicPr>
          <p:nvPr/>
        </p:nvPicPr>
        <p:blipFill>
          <a:blip r:embed="rId2"/>
          <a:srcRect l="31271" t="662" b="662"/>
          <a:stretch>
            <a:fillRect/>
          </a:stretch>
        </p:blipFill>
        <p:spPr>
          <a:xfrm>
            <a:off x="6121614" y="3703442"/>
            <a:ext cx="2225316" cy="2128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Captura de Pantalla 2022-06-14 a las 13.17.35.png" descr="Captura de Pantalla 2022-06-14 a las 13.17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4659"/>
            <a:ext cx="5922723" cy="2348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Captura de Pantalla 2022-06-14 a las 13.23.38.png" descr="Captura de Pantalla 2022-06-14 a las 13.23.3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09" y="3627271"/>
            <a:ext cx="3228817" cy="22813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CAE4F0D-F02D-428D-9B88-CA4350C2AC9D}"/>
              </a:ext>
            </a:extLst>
          </p:cNvPr>
          <p:cNvSpPr/>
          <p:nvPr/>
        </p:nvSpPr>
        <p:spPr>
          <a:xfrm>
            <a:off x="109058" y="210575"/>
            <a:ext cx="90349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5400" b="1" kern="0" spc="-174" dirty="0">
                <a:solidFill>
                  <a:srgbClr val="0076BA">
                    <a:lumMod val="75000"/>
                  </a:srgbClr>
                </a:solidFill>
                <a:sym typeface="Avenir Next Demi Bold"/>
              </a:rPr>
              <a:t>DIAGNÓSTICO DE LABORATORIO</a:t>
            </a:r>
            <a:endParaRPr lang="es-BO" sz="5400" dirty="0"/>
          </a:p>
        </p:txBody>
      </p:sp>
      <p:pic>
        <p:nvPicPr>
          <p:cNvPr id="8" name="Imagen 65" descr="Imagen 65">
            <a:extLst>
              <a:ext uri="{FF2B5EF4-FFF2-40B4-BE49-F238E27FC236}">
                <a16:creationId xmlns:a16="http://schemas.microsoft.com/office/drawing/2014/main" id="{942109E0-CD3E-4AFF-817C-BF1658465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616" y="210575"/>
            <a:ext cx="755010" cy="748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697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n" descr="Imagen"/>
          <p:cNvPicPr>
            <a:picLocks/>
          </p:cNvPicPr>
          <p:nvPr/>
        </p:nvPicPr>
        <p:blipFill>
          <a:blip r:embed="rId2">
            <a:alphaModFix amt="60574"/>
          </a:blip>
          <a:stretch>
            <a:fillRect/>
          </a:stretch>
        </p:blipFill>
        <p:spPr>
          <a:xfrm>
            <a:off x="-67792" y="22616"/>
            <a:ext cx="1248808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DIAGNÓSTICO DIFERENCIAL DEL LABORATORIO"/>
          <p:cNvSpPr txBox="1">
            <a:spLocks noGrp="1"/>
          </p:cNvSpPr>
          <p:nvPr>
            <p:ph type="title" idx="4294967295"/>
          </p:nvPr>
        </p:nvSpPr>
        <p:spPr>
          <a:xfrm>
            <a:off x="504668" y="357849"/>
            <a:ext cx="10922001" cy="936811"/>
          </a:xfrm>
          <a:prstGeom prst="rect">
            <a:avLst/>
          </a:prstGeom>
        </p:spPr>
        <p:txBody>
          <a:bodyPr>
            <a:normAutofit/>
          </a:bodyPr>
          <a:lstStyle>
            <a:lvl1pPr defTabSz="544830">
              <a:lnSpc>
                <a:spcPct val="90000"/>
              </a:lnSpc>
              <a:defRPr sz="7656" spc="-229">
                <a:gradFill flip="none" rotWithShape="1">
                  <a:gsLst>
                    <a:gs pos="0">
                      <a:srgbClr val="0433FF"/>
                    </a:gs>
                    <a:gs pos="100000">
                      <a:srgbClr val="9437FF"/>
                    </a:gs>
                  </a:gsLst>
                  <a:lin ang="3960000" scaled="0"/>
                </a:gradFill>
              </a:defRPr>
            </a:lvl1pPr>
          </a:lstStyle>
          <a:p>
            <a:r>
              <a:rPr sz="4400" b="1" dirty="0">
                <a:solidFill>
                  <a:schemeClr val="accent1">
                    <a:lumMod val="75000"/>
                  </a:schemeClr>
                </a:solidFill>
              </a:rPr>
              <a:t>DIAGNÓSTICO DIFERENCIAL DEL LABORATORIO</a:t>
            </a:r>
          </a:p>
        </p:txBody>
      </p:sp>
      <p:sp>
        <p:nvSpPr>
          <p:cNvPr id="434" name="En el diagnóstico diferencial de la viruela del mono, se deben tener en cuenta varicela, herpes zóster, sarampión, Zika, dengue, chikungunya, herpes simplex, sífilis, infecciones bacterianas de la piel, y cualquier otra causa común localmente relevante d"/>
          <p:cNvSpPr txBox="1"/>
          <p:nvPr/>
        </p:nvSpPr>
        <p:spPr>
          <a:xfrm>
            <a:off x="1702964" y="2020391"/>
            <a:ext cx="8095377" cy="3463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marL="0" marR="0" lvl="0" indent="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diagnóstico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diferencial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viruela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del mono, se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deben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tener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cuenta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varicela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, herpes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zóster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sarampión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, Zika, dengue, chikungunya, herpes simplex,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sífilis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infecciones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bacterianas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piel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, y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cualquier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otra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causa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común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localmente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relevante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erupción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vesicular o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papular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; para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ello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recomienda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tomar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siguientes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muestras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, las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cuales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tienen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que ser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conservadas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enviadas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temperatura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entre 2 a 8 °C.</a:t>
            </a:r>
          </a:p>
          <a:p>
            <a:pPr marL="228600" marR="0" lvl="0" indent="-11430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-"/>
              <a:tabLst/>
              <a:defRPr sz="33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675" b="0" i="0" u="none" strike="noStrike" kern="0" cap="none" spc="0" normalizeH="0" baseline="0" noProof="0" dirty="0">
              <a:ln>
                <a:noFill/>
              </a:ln>
              <a:solidFill>
                <a:srgbClr val="531B93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just" defTabSz="224790" hangingPunct="0">
              <a:lnSpc>
                <a:spcPct val="110000"/>
              </a:lnSpc>
              <a:spcBef>
                <a:spcPts val="300"/>
              </a:spcBef>
              <a:buSzPct val="100000"/>
              <a:buFont typeface="Arial"/>
              <a:buChar char="-"/>
              <a:defRPr sz="33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Sangre sin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anticoagulante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*</a:t>
            </a:r>
            <a:r>
              <a:rPr kumimoji="0" lang="es-MX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 (</a:t>
            </a:r>
            <a:r>
              <a:rPr lang="es-BO" sz="1675" kern="0" dirty="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Suero 600uL) </a:t>
            </a:r>
          </a:p>
          <a:p>
            <a:pPr marL="228600" marR="0" lvl="0" indent="-11430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-"/>
              <a:tabLst/>
              <a:defRPr sz="33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Sangre con EDTA</a:t>
            </a:r>
            <a:r>
              <a:rPr kumimoji="0" lang="es-MX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 </a:t>
            </a:r>
            <a:endParaRPr kumimoji="0" sz="1675" b="0" i="0" u="none" strike="noStrike" kern="0" cap="none" spc="0" normalizeH="0" baseline="0" noProof="0" dirty="0">
              <a:ln>
                <a:noFill/>
              </a:ln>
              <a:solidFill>
                <a:srgbClr val="531B93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  <a:p>
            <a:pPr marL="228600" marR="0" lvl="0" indent="-11430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-"/>
              <a:tabLst/>
              <a:defRPr sz="33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Hisopado</a:t>
            </a:r>
            <a:r>
              <a:rPr kumimoji="0" sz="1675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675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nasofaríngeo</a:t>
            </a:r>
            <a:endParaRPr kumimoji="0" sz="1675" b="0" i="0" u="none" strike="noStrike" kern="0" cap="none" spc="0" normalizeH="0" baseline="0" noProof="0" dirty="0">
              <a:ln>
                <a:noFill/>
              </a:ln>
              <a:solidFill>
                <a:srgbClr val="531B93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  <a:p>
            <a:pPr marL="0" marR="0" lvl="0" indent="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675" b="0" i="0" u="none" strike="noStrike" kern="0" cap="none" spc="0" normalizeH="0" baseline="0" noProof="0" dirty="0">
              <a:ln>
                <a:noFill/>
              </a:ln>
              <a:solidFill>
                <a:srgbClr val="531B93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5" name="Imagen 65" descr="Imagen 65">
            <a:extLst>
              <a:ext uri="{FF2B5EF4-FFF2-40B4-BE49-F238E27FC236}">
                <a16:creationId xmlns:a16="http://schemas.microsoft.com/office/drawing/2014/main" id="{8D657633-8EB8-4864-AC5A-4F7127185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164" y="191107"/>
            <a:ext cx="755010" cy="748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128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n" descr="Imagen"/>
          <p:cNvPicPr>
            <a:picLocks/>
          </p:cNvPicPr>
          <p:nvPr/>
        </p:nvPicPr>
        <p:blipFill>
          <a:blip r:embed="rId2">
            <a:alphaModFix amt="60574"/>
          </a:blip>
          <a:stretch>
            <a:fillRect/>
          </a:stretch>
        </p:blipFill>
        <p:spPr>
          <a:xfrm>
            <a:off x="96025" y="23327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uadroTexto 3"/>
          <p:cNvSpPr txBox="1"/>
          <p:nvPr/>
        </p:nvSpPr>
        <p:spPr>
          <a:xfrm>
            <a:off x="960343" y="875927"/>
            <a:ext cx="2722782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05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MUESTRAS: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*SANGRE CON ADITIVO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*SANGRE SIN ADITIVO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*HISOPADO NASO/OROF.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</a:t>
            </a:r>
            <a:r>
              <a:rPr kumimoji="0" sz="105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HISOPADO DE LESIONES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05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*COSTRAS</a:t>
            </a:r>
          </a:p>
        </p:txBody>
      </p:sp>
      <p:sp>
        <p:nvSpPr>
          <p:cNvPr id="438" name="CuadroTexto 4"/>
          <p:cNvSpPr txBox="1"/>
          <p:nvPr/>
        </p:nvSpPr>
        <p:spPr>
          <a:xfrm>
            <a:off x="1690446" y="4906560"/>
            <a:ext cx="1564852" cy="36933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INACTIVACIÓN</a:t>
            </a:r>
          </a:p>
        </p:txBody>
      </p:sp>
      <p:sp>
        <p:nvSpPr>
          <p:cNvPr id="439" name="CuadroTexto 5"/>
          <p:cNvSpPr txBox="1"/>
          <p:nvPr/>
        </p:nvSpPr>
        <p:spPr>
          <a:xfrm>
            <a:off x="1531714" y="4375620"/>
            <a:ext cx="1879041" cy="36933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CENTRIFUGACIÓN</a:t>
            </a:r>
          </a:p>
        </p:txBody>
      </p:sp>
      <p:sp>
        <p:nvSpPr>
          <p:cNvPr id="440" name="CuadroTexto 6"/>
          <p:cNvSpPr txBox="1"/>
          <p:nvPr/>
        </p:nvSpPr>
        <p:spPr>
          <a:xfrm>
            <a:off x="7151831" y="850576"/>
            <a:ext cx="966856" cy="27699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SUERO</a:t>
            </a:r>
          </a:p>
        </p:txBody>
      </p:sp>
      <p:sp>
        <p:nvSpPr>
          <p:cNvPr id="441" name="Conector recto 8"/>
          <p:cNvSpPr/>
          <p:nvPr/>
        </p:nvSpPr>
        <p:spPr>
          <a:xfrm>
            <a:off x="8456729" y="795243"/>
            <a:ext cx="1" cy="380567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42" name="Conector recto de flecha 10"/>
          <p:cNvSpPr/>
          <p:nvPr/>
        </p:nvSpPr>
        <p:spPr>
          <a:xfrm>
            <a:off x="8456729" y="795243"/>
            <a:ext cx="452764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43" name="Conector recto de flecha 11"/>
          <p:cNvSpPr/>
          <p:nvPr/>
        </p:nvSpPr>
        <p:spPr>
          <a:xfrm>
            <a:off x="8456729" y="963552"/>
            <a:ext cx="452764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44" name="Conector recto de flecha 12"/>
          <p:cNvSpPr/>
          <p:nvPr/>
        </p:nvSpPr>
        <p:spPr>
          <a:xfrm flipV="1">
            <a:off x="8456729" y="1147343"/>
            <a:ext cx="452764" cy="101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45" name="CuadroTexto 13"/>
          <p:cNvSpPr txBox="1"/>
          <p:nvPr/>
        </p:nvSpPr>
        <p:spPr>
          <a:xfrm>
            <a:off x="8943058" y="677343"/>
            <a:ext cx="214573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DENGUE</a:t>
            </a:r>
          </a:p>
        </p:txBody>
      </p:sp>
      <p:sp>
        <p:nvSpPr>
          <p:cNvPr id="446" name="CuadroTexto 14"/>
          <p:cNvSpPr txBox="1"/>
          <p:nvPr/>
        </p:nvSpPr>
        <p:spPr>
          <a:xfrm>
            <a:off x="8950405" y="837717"/>
            <a:ext cx="214573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CHIKUNGUNYA</a:t>
            </a:r>
          </a:p>
        </p:txBody>
      </p:sp>
      <p:sp>
        <p:nvSpPr>
          <p:cNvPr id="447" name="CuadroTexto 15"/>
          <p:cNvSpPr txBox="1"/>
          <p:nvPr/>
        </p:nvSpPr>
        <p:spPr>
          <a:xfrm>
            <a:off x="8943058" y="1039534"/>
            <a:ext cx="214573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ZIKA (orina)</a:t>
            </a:r>
          </a:p>
        </p:txBody>
      </p:sp>
      <p:sp>
        <p:nvSpPr>
          <p:cNvPr id="448" name="CuadroTexto 19"/>
          <p:cNvSpPr txBox="1"/>
          <p:nvPr/>
        </p:nvSpPr>
        <p:spPr>
          <a:xfrm rot="16200000">
            <a:off x="6204137" y="1379757"/>
            <a:ext cx="1120026" cy="307777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defTabSz="1828800"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PCR</a:t>
            </a:r>
          </a:p>
        </p:txBody>
      </p:sp>
      <p:sp>
        <p:nvSpPr>
          <p:cNvPr id="449" name="CuadroTexto 21"/>
          <p:cNvSpPr txBox="1"/>
          <p:nvPr/>
        </p:nvSpPr>
        <p:spPr>
          <a:xfrm>
            <a:off x="1157637" y="3334523"/>
            <a:ext cx="2435194" cy="52322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INGRESO AL 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BSL-3</a:t>
            </a:r>
          </a:p>
        </p:txBody>
      </p:sp>
      <p:sp>
        <p:nvSpPr>
          <p:cNvPr id="450" name="CuadroTexto 22"/>
          <p:cNvSpPr txBox="1"/>
          <p:nvPr/>
        </p:nvSpPr>
        <p:spPr>
          <a:xfrm>
            <a:off x="7156674" y="1835237"/>
            <a:ext cx="763351" cy="27699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PUSTULA</a:t>
            </a:r>
          </a:p>
        </p:txBody>
      </p:sp>
      <p:sp>
        <p:nvSpPr>
          <p:cNvPr id="451" name="Conector recto 23"/>
          <p:cNvSpPr/>
          <p:nvPr/>
        </p:nvSpPr>
        <p:spPr>
          <a:xfrm>
            <a:off x="8339591" y="1814240"/>
            <a:ext cx="1" cy="33698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52" name="Conector recto de flecha 24"/>
          <p:cNvSpPr/>
          <p:nvPr/>
        </p:nvSpPr>
        <p:spPr>
          <a:xfrm>
            <a:off x="8345759" y="1817720"/>
            <a:ext cx="674704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53" name="CuadroTexto 25"/>
          <p:cNvSpPr txBox="1"/>
          <p:nvPr/>
        </p:nvSpPr>
        <p:spPr>
          <a:xfrm>
            <a:off x="8993489" y="1693022"/>
            <a:ext cx="168950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HERPES SIMPLEX </a:t>
            </a:r>
          </a:p>
        </p:txBody>
      </p:sp>
      <p:sp>
        <p:nvSpPr>
          <p:cNvPr id="454" name="Conector recto de flecha 26"/>
          <p:cNvSpPr/>
          <p:nvPr/>
        </p:nvSpPr>
        <p:spPr>
          <a:xfrm>
            <a:off x="8339554" y="2134405"/>
            <a:ext cx="674704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55" name="CuadroTexto 29"/>
          <p:cNvSpPr txBox="1"/>
          <p:nvPr/>
        </p:nvSpPr>
        <p:spPr>
          <a:xfrm>
            <a:off x="8990064" y="2006470"/>
            <a:ext cx="168950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VARICELA ZOSTER </a:t>
            </a:r>
          </a:p>
        </p:txBody>
      </p:sp>
      <p:sp>
        <p:nvSpPr>
          <p:cNvPr id="456" name="CuadroTexto 34"/>
          <p:cNvSpPr txBox="1"/>
          <p:nvPr/>
        </p:nvSpPr>
        <p:spPr>
          <a:xfrm rot="16200000">
            <a:off x="6475125" y="3728855"/>
            <a:ext cx="577270" cy="307777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defTabSz="1828800"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V.E.R</a:t>
            </a:r>
          </a:p>
        </p:txBody>
      </p:sp>
      <p:sp>
        <p:nvSpPr>
          <p:cNvPr id="457" name="CuadroTexto 35"/>
          <p:cNvSpPr txBox="1"/>
          <p:nvPr/>
        </p:nvSpPr>
        <p:spPr>
          <a:xfrm>
            <a:off x="8024886" y="3626815"/>
            <a:ext cx="1715825" cy="2769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ELISA SAR/RUB</a:t>
            </a:r>
          </a:p>
        </p:txBody>
      </p:sp>
      <p:sp>
        <p:nvSpPr>
          <p:cNvPr id="458" name="CuadroTexto 37"/>
          <p:cNvSpPr txBox="1"/>
          <p:nvPr/>
        </p:nvSpPr>
        <p:spPr>
          <a:xfrm>
            <a:off x="7146905" y="1288883"/>
            <a:ext cx="966265" cy="46166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HISOPADO NF </a:t>
            </a:r>
          </a:p>
        </p:txBody>
      </p:sp>
      <p:sp>
        <p:nvSpPr>
          <p:cNvPr id="459" name="Conector recto de flecha 38"/>
          <p:cNvSpPr/>
          <p:nvPr/>
        </p:nvSpPr>
        <p:spPr>
          <a:xfrm>
            <a:off x="8113169" y="1427382"/>
            <a:ext cx="452771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60" name="CuadroTexto 39"/>
          <p:cNvSpPr txBox="1"/>
          <p:nvPr/>
        </p:nvSpPr>
        <p:spPr>
          <a:xfrm>
            <a:off x="8536135" y="1320628"/>
            <a:ext cx="214573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SAR/ RUB</a:t>
            </a:r>
          </a:p>
        </p:txBody>
      </p:sp>
      <p:sp>
        <p:nvSpPr>
          <p:cNvPr id="461" name="CuadroTexto 40"/>
          <p:cNvSpPr txBox="1"/>
          <p:nvPr/>
        </p:nvSpPr>
        <p:spPr>
          <a:xfrm>
            <a:off x="8035941" y="3961354"/>
            <a:ext cx="2386043" cy="2769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ELISA CHIK, ZIK, DEN</a:t>
            </a:r>
          </a:p>
        </p:txBody>
      </p:sp>
      <p:sp>
        <p:nvSpPr>
          <p:cNvPr id="462" name="CuadroTexto 46"/>
          <p:cNvSpPr txBox="1"/>
          <p:nvPr/>
        </p:nvSpPr>
        <p:spPr>
          <a:xfrm rot="16200000">
            <a:off x="6176378" y="4740784"/>
            <a:ext cx="1182011" cy="276999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SERO-PARASITO</a:t>
            </a:r>
          </a:p>
        </p:txBody>
      </p:sp>
      <p:sp>
        <p:nvSpPr>
          <p:cNvPr id="463" name="CuadroTexto 47"/>
          <p:cNvSpPr txBox="1"/>
          <p:nvPr/>
        </p:nvSpPr>
        <p:spPr>
          <a:xfrm>
            <a:off x="8316530" y="4376937"/>
            <a:ext cx="739417" cy="2769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RPR</a:t>
            </a:r>
          </a:p>
        </p:txBody>
      </p:sp>
      <p:sp>
        <p:nvSpPr>
          <p:cNvPr id="464" name="CuadroTexto 49"/>
          <p:cNvSpPr txBox="1"/>
          <p:nvPr/>
        </p:nvSpPr>
        <p:spPr>
          <a:xfrm>
            <a:off x="8305834" y="5091039"/>
            <a:ext cx="760808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ELISA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65" name="CuadroTexto 50"/>
          <p:cNvSpPr txBox="1"/>
          <p:nvPr/>
        </p:nvSpPr>
        <p:spPr>
          <a:xfrm rot="16200000">
            <a:off x="6363410" y="5721635"/>
            <a:ext cx="878302" cy="461665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VIROLOGIA</a:t>
            </a:r>
          </a:p>
        </p:txBody>
      </p:sp>
      <p:sp>
        <p:nvSpPr>
          <p:cNvPr id="466" name="CuadroTexto 51"/>
          <p:cNvSpPr txBox="1"/>
          <p:nvPr/>
        </p:nvSpPr>
        <p:spPr>
          <a:xfrm>
            <a:off x="7481160" y="5658803"/>
            <a:ext cx="2207756" cy="55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ELISA VARICELA Ig G/Ig M, ELISA VHS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IgM/IgG, VIH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67" name="Conector recto de flecha 52"/>
          <p:cNvSpPr/>
          <p:nvPr/>
        </p:nvSpPr>
        <p:spPr>
          <a:xfrm>
            <a:off x="6962990" y="5935802"/>
            <a:ext cx="476497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68" name="Conector recto 53"/>
          <p:cNvSpPr/>
          <p:nvPr/>
        </p:nvSpPr>
        <p:spPr>
          <a:xfrm flipH="1">
            <a:off x="7836560" y="4501807"/>
            <a:ext cx="2" cy="808167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69" name="Conector recto de flecha 56"/>
          <p:cNvSpPr/>
          <p:nvPr/>
        </p:nvSpPr>
        <p:spPr>
          <a:xfrm>
            <a:off x="7843297" y="4501807"/>
            <a:ext cx="445945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0" name="Conector recto de flecha 58"/>
          <p:cNvSpPr/>
          <p:nvPr/>
        </p:nvSpPr>
        <p:spPr>
          <a:xfrm>
            <a:off x="7846009" y="5275705"/>
            <a:ext cx="432548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1" name="CuadroTexto 61"/>
          <p:cNvSpPr txBox="1"/>
          <p:nvPr/>
        </p:nvSpPr>
        <p:spPr>
          <a:xfrm rot="16200000">
            <a:off x="6379353" y="2639774"/>
            <a:ext cx="927603" cy="646331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CULTIVO DE LESIONES</a:t>
            </a:r>
          </a:p>
        </p:txBody>
      </p:sp>
      <p:sp>
        <p:nvSpPr>
          <p:cNvPr id="472" name="CuadroTexto 62"/>
          <p:cNvSpPr txBox="1"/>
          <p:nvPr/>
        </p:nvSpPr>
        <p:spPr>
          <a:xfrm rot="16200000">
            <a:off x="2039383" y="2936042"/>
            <a:ext cx="5117968" cy="1200329"/>
          </a:xfrm>
          <a:prstGeom prst="rect">
            <a:avLst/>
          </a:prstGeom>
          <a:ln w="25400">
            <a:solidFill>
              <a:srgbClr val="203864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DIAGNOSTICO DIFERENCIAL</a:t>
            </a:r>
          </a:p>
        </p:txBody>
      </p:sp>
      <p:sp>
        <p:nvSpPr>
          <p:cNvPr id="473" name="Conector recto de flecha 67"/>
          <p:cNvSpPr/>
          <p:nvPr/>
        </p:nvSpPr>
        <p:spPr>
          <a:xfrm>
            <a:off x="6939400" y="4856259"/>
            <a:ext cx="611476" cy="4658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4" name="Conector recto de flecha 68"/>
          <p:cNvSpPr/>
          <p:nvPr/>
        </p:nvSpPr>
        <p:spPr>
          <a:xfrm flipV="1">
            <a:off x="7144326" y="3902413"/>
            <a:ext cx="178695" cy="16070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5" name="Conector recto 69"/>
          <p:cNvSpPr/>
          <p:nvPr/>
        </p:nvSpPr>
        <p:spPr>
          <a:xfrm>
            <a:off x="7323020" y="3775627"/>
            <a:ext cx="1" cy="311629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6" name="Conector recto de flecha 70"/>
          <p:cNvSpPr/>
          <p:nvPr/>
        </p:nvSpPr>
        <p:spPr>
          <a:xfrm>
            <a:off x="7362794" y="3765314"/>
            <a:ext cx="648973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7" name="Conector recto de flecha 71"/>
          <p:cNvSpPr/>
          <p:nvPr/>
        </p:nvSpPr>
        <p:spPr>
          <a:xfrm>
            <a:off x="7336578" y="4087717"/>
            <a:ext cx="674704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8" name="Conector recto de flecha 73"/>
          <p:cNvSpPr/>
          <p:nvPr/>
        </p:nvSpPr>
        <p:spPr>
          <a:xfrm>
            <a:off x="7918999" y="1973736"/>
            <a:ext cx="452771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9" name="Conector recto de flecha 74"/>
          <p:cNvSpPr/>
          <p:nvPr/>
        </p:nvSpPr>
        <p:spPr>
          <a:xfrm>
            <a:off x="8151584" y="977309"/>
            <a:ext cx="275315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0" name="CuadroTexto 75"/>
          <p:cNvSpPr txBox="1"/>
          <p:nvPr/>
        </p:nvSpPr>
        <p:spPr>
          <a:xfrm>
            <a:off x="1186772" y="3878871"/>
            <a:ext cx="2579552" cy="36933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MANEJO DE LA MUESTRA</a:t>
            </a:r>
          </a:p>
        </p:txBody>
      </p:sp>
      <p:sp>
        <p:nvSpPr>
          <p:cNvPr id="481" name="Rectángulo 1"/>
          <p:cNvSpPr/>
          <p:nvPr/>
        </p:nvSpPr>
        <p:spPr>
          <a:xfrm>
            <a:off x="6365832" y="717036"/>
            <a:ext cx="4714040" cy="1573091"/>
          </a:xfrm>
          <a:prstGeom prst="rect">
            <a:avLst/>
          </a:prstGeom>
          <a:ln w="76200">
            <a:solidFill>
              <a:srgbClr val="4472C4"/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2" name="Rectángulo 54"/>
          <p:cNvSpPr/>
          <p:nvPr/>
        </p:nvSpPr>
        <p:spPr>
          <a:xfrm>
            <a:off x="6365833" y="3554948"/>
            <a:ext cx="4714040" cy="723099"/>
          </a:xfrm>
          <a:prstGeom prst="rect">
            <a:avLst/>
          </a:prstGeom>
          <a:ln w="76200">
            <a:solidFill>
              <a:srgbClr val="FFFF00"/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3" name="Rectángulo 55"/>
          <p:cNvSpPr/>
          <p:nvPr/>
        </p:nvSpPr>
        <p:spPr>
          <a:xfrm>
            <a:off x="6365834" y="4283006"/>
            <a:ext cx="4714040" cy="1191621"/>
          </a:xfrm>
          <a:prstGeom prst="rect">
            <a:avLst/>
          </a:prstGeom>
          <a:ln w="76200">
            <a:solidFill>
              <a:srgbClr val="C55A11"/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4" name="Rectángulo 59"/>
          <p:cNvSpPr/>
          <p:nvPr/>
        </p:nvSpPr>
        <p:spPr>
          <a:xfrm>
            <a:off x="6375025" y="5503395"/>
            <a:ext cx="4714040" cy="915318"/>
          </a:xfrm>
          <a:prstGeom prst="rect">
            <a:avLst/>
          </a:prstGeom>
          <a:ln w="76200">
            <a:solidFill>
              <a:srgbClr val="385724"/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5" name="Rectángulo 60"/>
          <p:cNvSpPr/>
          <p:nvPr/>
        </p:nvSpPr>
        <p:spPr>
          <a:xfrm>
            <a:off x="1014775" y="2670342"/>
            <a:ext cx="2823933" cy="3270392"/>
          </a:xfrm>
          <a:prstGeom prst="rect">
            <a:avLst/>
          </a:prstGeom>
          <a:ln w="76200">
            <a:solidFill>
              <a:srgbClr val="203864"/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6" name="Rectángulo 66"/>
          <p:cNvSpPr/>
          <p:nvPr/>
        </p:nvSpPr>
        <p:spPr>
          <a:xfrm>
            <a:off x="6365832" y="2445845"/>
            <a:ext cx="4714040" cy="1024722"/>
          </a:xfrm>
          <a:prstGeom prst="rect">
            <a:avLst/>
          </a:prstGeom>
          <a:ln w="76200">
            <a:solidFill>
              <a:srgbClr val="CC0099"/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7" name="CuadroTexto 72"/>
          <p:cNvSpPr txBox="1"/>
          <p:nvPr/>
        </p:nvSpPr>
        <p:spPr>
          <a:xfrm rot="16200000">
            <a:off x="5128861" y="2690573"/>
            <a:ext cx="1206845" cy="400110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defTabSz="1828800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PRUEBAS BACTERIOLOGICAS</a:t>
            </a:r>
          </a:p>
        </p:txBody>
      </p:sp>
      <p:sp>
        <p:nvSpPr>
          <p:cNvPr id="488" name="CuadroTexto 79"/>
          <p:cNvSpPr txBox="1"/>
          <p:nvPr/>
        </p:nvSpPr>
        <p:spPr>
          <a:xfrm>
            <a:off x="7794328" y="2491661"/>
            <a:ext cx="1855519" cy="2769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NEISSERIA GONORRHOEAE</a:t>
            </a:r>
          </a:p>
        </p:txBody>
      </p:sp>
      <p:sp>
        <p:nvSpPr>
          <p:cNvPr id="489" name="CuadroTexto 80"/>
          <p:cNvSpPr txBox="1"/>
          <p:nvPr/>
        </p:nvSpPr>
        <p:spPr>
          <a:xfrm>
            <a:off x="7821394" y="2792648"/>
            <a:ext cx="1959531" cy="2769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KLEBSIELLA GRANULOMATIS</a:t>
            </a:r>
          </a:p>
        </p:txBody>
      </p:sp>
      <p:sp>
        <p:nvSpPr>
          <p:cNvPr id="490" name="CuadroTexto 81"/>
          <p:cNvSpPr txBox="1"/>
          <p:nvPr/>
        </p:nvSpPr>
        <p:spPr>
          <a:xfrm rot="16200000">
            <a:off x="7358468" y="4744694"/>
            <a:ext cx="629553" cy="276999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SIFIILIS</a:t>
            </a:r>
          </a:p>
        </p:txBody>
      </p:sp>
      <p:sp>
        <p:nvSpPr>
          <p:cNvPr id="491" name="CuadroTexto 87"/>
          <p:cNvSpPr txBox="1"/>
          <p:nvPr/>
        </p:nvSpPr>
        <p:spPr>
          <a:xfrm rot="16200000">
            <a:off x="4290706" y="4749159"/>
            <a:ext cx="2956939" cy="523220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defTabSz="1828800">
              <a:defRPr sz="5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SEROLOGIA</a:t>
            </a:r>
          </a:p>
        </p:txBody>
      </p:sp>
      <p:sp>
        <p:nvSpPr>
          <p:cNvPr id="492" name="CuadroTexto 88"/>
          <p:cNvSpPr txBox="1"/>
          <p:nvPr/>
        </p:nvSpPr>
        <p:spPr>
          <a:xfrm rot="16200000">
            <a:off x="4995350" y="1215252"/>
            <a:ext cx="1561643" cy="523220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defTabSz="1828800">
              <a:defRPr sz="2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BIOLOGIA MOLECULAR</a:t>
            </a:r>
          </a:p>
        </p:txBody>
      </p:sp>
      <p:sp>
        <p:nvSpPr>
          <p:cNvPr id="493" name="Conector recto 89"/>
          <p:cNvSpPr/>
          <p:nvPr/>
        </p:nvSpPr>
        <p:spPr>
          <a:xfrm>
            <a:off x="7160350" y="2662843"/>
            <a:ext cx="1" cy="524890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94" name="Conector recto de flecha 90"/>
          <p:cNvSpPr/>
          <p:nvPr/>
        </p:nvSpPr>
        <p:spPr>
          <a:xfrm>
            <a:off x="7156674" y="2669537"/>
            <a:ext cx="648973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95" name="Conector recto de flecha 92"/>
          <p:cNvSpPr/>
          <p:nvPr/>
        </p:nvSpPr>
        <p:spPr>
          <a:xfrm>
            <a:off x="7161995" y="3180119"/>
            <a:ext cx="648973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496" name="Imagen 63" descr="Imagen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93" y="-2"/>
            <a:ext cx="2968289" cy="795244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Rectángulo 64"/>
          <p:cNvSpPr txBox="1"/>
          <p:nvPr/>
        </p:nvSpPr>
        <p:spPr>
          <a:xfrm>
            <a:off x="3242282" y="65669"/>
            <a:ext cx="569724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270510" marR="0" lvl="0" indent="-405765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01900" algn="r"/>
                <a:tab pos="5283200" algn="r"/>
              </a:tabLst>
              <a:defRPr sz="3400" b="1">
                <a:solidFill>
                  <a:srgbClr val="002060"/>
                </a:solidFill>
                <a:latin typeface="Agency FB"/>
                <a:ea typeface="Agency FB"/>
                <a:cs typeface="Agency FB"/>
                <a:sym typeface="Agency FB"/>
              </a:defRPr>
            </a:pPr>
            <a:r>
              <a:rPr kumimoji="0" sz="17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gency FB"/>
                <a:sym typeface="Agency FB"/>
              </a:rPr>
              <a:t>                  DIAGNÓSTICO DIFERENCIAL	</a:t>
            </a:r>
          </a:p>
          <a:p>
            <a:pPr marL="270510" marR="0" lvl="0" indent="-405765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01900" algn="r"/>
                <a:tab pos="5283200" algn="r"/>
              </a:tabLst>
              <a:defRPr sz="3400" b="1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kumimoji="0" sz="17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CASOS SOSPECHOSOS DE VIRUELA SÍMICA</a:t>
            </a:r>
          </a:p>
        </p:txBody>
      </p:sp>
      <p:pic>
        <p:nvPicPr>
          <p:cNvPr id="498" name="Imagen 65" descr="Imagen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871" y="23327"/>
            <a:ext cx="755010" cy="748588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Rectángulo 7"/>
          <p:cNvSpPr txBox="1"/>
          <p:nvPr/>
        </p:nvSpPr>
        <p:spPr>
          <a:xfrm>
            <a:off x="96025" y="5897036"/>
            <a:ext cx="600456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800" b="1" i="0" u="none" strike="noStrike" kern="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UFs.: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*BACTERIOLOGÍA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*BSL3-CULTIVO CELULAR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*BIOLOGÍA MOLECULAR.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*SEROLOGÍA-PARASITOLOGÍA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*VIROLOGÍA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*VIRUS EMERGENTES/REEMERGENTES</a:t>
            </a:r>
          </a:p>
        </p:txBody>
      </p:sp>
      <p:sp>
        <p:nvSpPr>
          <p:cNvPr id="500" name="CuadroTexto 77"/>
          <p:cNvSpPr txBox="1"/>
          <p:nvPr/>
        </p:nvSpPr>
        <p:spPr>
          <a:xfrm>
            <a:off x="1106171" y="5447737"/>
            <a:ext cx="2648482" cy="30777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1828800"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ENTREGA PARA PROCESAMIENTO</a:t>
            </a:r>
          </a:p>
        </p:txBody>
      </p:sp>
      <p:sp>
        <p:nvSpPr>
          <p:cNvPr id="501" name="CuadroTexto 78"/>
          <p:cNvSpPr txBox="1"/>
          <p:nvPr/>
        </p:nvSpPr>
        <p:spPr>
          <a:xfrm>
            <a:off x="1161510" y="2790647"/>
            <a:ext cx="2630848" cy="36933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RECEPCIÓN EN CENETROP</a:t>
            </a:r>
          </a:p>
        </p:txBody>
      </p:sp>
      <p:sp>
        <p:nvSpPr>
          <p:cNvPr id="502" name="Conector recto de flecha 82"/>
          <p:cNvSpPr/>
          <p:nvPr/>
        </p:nvSpPr>
        <p:spPr>
          <a:xfrm>
            <a:off x="7163187" y="2925287"/>
            <a:ext cx="648973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03" name="CuadroTexto 83"/>
          <p:cNvSpPr txBox="1"/>
          <p:nvPr/>
        </p:nvSpPr>
        <p:spPr>
          <a:xfrm>
            <a:off x="7845483" y="3115050"/>
            <a:ext cx="2576500" cy="2769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l" defTabSz="18288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OTRAS INFECCIONES BACTERIANAS</a:t>
            </a:r>
          </a:p>
        </p:txBody>
      </p:sp>
    </p:spTree>
    <p:extLst>
      <p:ext uri="{BB962C8B-B14F-4D97-AF65-F5344CB8AC3E}">
        <p14:creationId xmlns:p14="http://schemas.microsoft.com/office/powerpoint/2010/main" val="323817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Imagen" descr="Imagen"/>
          <p:cNvPicPr>
            <a:picLocks/>
          </p:cNvPicPr>
          <p:nvPr/>
        </p:nvPicPr>
        <p:blipFill>
          <a:blip r:embed="rId2">
            <a:alphaModFix amt="60574"/>
          </a:blip>
          <a:stretch>
            <a:fillRect/>
          </a:stretch>
        </p:blipFill>
        <p:spPr>
          <a:xfrm>
            <a:off x="-67792" y="22616"/>
            <a:ext cx="12488089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Captura de Pantalla 2022-06-14 a las 8.50.50.png" descr="Captura de Pantalla 2022-06-14 a las 8.50.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06" y="1228305"/>
            <a:ext cx="4970377" cy="5437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Captura de Pantalla 2022-06-14 a las 8.50.06.png" descr="Captura de Pantalla 2022-06-14 a las 8.50.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19" y="186925"/>
            <a:ext cx="5238594" cy="67020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85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n" descr="Imagen"/>
          <p:cNvPicPr>
            <a:picLocks/>
          </p:cNvPicPr>
          <p:nvPr/>
        </p:nvPicPr>
        <p:blipFill>
          <a:blip r:embed="rId2">
            <a:alphaModFix amt="60574"/>
          </a:blip>
          <a:stretch>
            <a:fillRect/>
          </a:stretch>
        </p:blipFill>
        <p:spPr>
          <a:xfrm>
            <a:off x="121783" y="0"/>
            <a:ext cx="1248808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ENVÍO DE MUESTRAS"/>
          <p:cNvSpPr txBox="1">
            <a:spLocks noGrp="1"/>
          </p:cNvSpPr>
          <p:nvPr>
            <p:ph type="title"/>
          </p:nvPr>
        </p:nvSpPr>
        <p:spPr>
          <a:xfrm>
            <a:off x="532230" y="195930"/>
            <a:ext cx="10922001" cy="1180720"/>
          </a:xfrm>
          <a:prstGeom prst="rect">
            <a:avLst/>
          </a:prstGeom>
        </p:spPr>
        <p:txBody>
          <a:bodyPr>
            <a:normAutofit/>
          </a:bodyPr>
          <a:lstStyle>
            <a:lvl1pPr defTabSz="751205">
              <a:defRPr sz="10556" spc="-316">
                <a:gradFill flip="none" rotWithShape="1">
                  <a:gsLst>
                    <a:gs pos="0">
                      <a:srgbClr val="0433FF"/>
                    </a:gs>
                    <a:gs pos="100000">
                      <a:srgbClr val="9437FF"/>
                    </a:gs>
                  </a:gsLst>
                  <a:lin ang="3960000" scaled="0"/>
                </a:gradFill>
              </a:defRPr>
            </a:lvl1pPr>
          </a:lstStyle>
          <a:p>
            <a:r>
              <a:rPr lang="es-BO" sz="7200" b="1" dirty="0">
                <a:solidFill>
                  <a:schemeClr val="accent1">
                    <a:lumMod val="75000"/>
                  </a:schemeClr>
                </a:solidFill>
              </a:rPr>
              <a:t>ENVÍO </a:t>
            </a:r>
            <a:r>
              <a:rPr sz="7200" b="1" dirty="0">
                <a:solidFill>
                  <a:schemeClr val="accent1">
                    <a:lumMod val="75000"/>
                  </a:schemeClr>
                </a:solidFill>
              </a:rPr>
              <a:t>DE MUESTRAS</a:t>
            </a:r>
          </a:p>
        </p:txBody>
      </p:sp>
      <p:grpSp>
        <p:nvGrpSpPr>
          <p:cNvPr id="414" name="Diagrama 9"/>
          <p:cNvGrpSpPr/>
          <p:nvPr/>
        </p:nvGrpSpPr>
        <p:grpSpPr>
          <a:xfrm>
            <a:off x="6318854" y="2001276"/>
            <a:ext cx="5135375" cy="3695603"/>
            <a:chOff x="0" y="0"/>
            <a:chExt cx="10270747" cy="7391204"/>
          </a:xfrm>
        </p:grpSpPr>
        <p:sp>
          <p:nvSpPr>
            <p:cNvPr id="403" name="Figura"/>
            <p:cNvSpPr/>
            <p:nvPr/>
          </p:nvSpPr>
          <p:spPr>
            <a:xfrm rot="5400000">
              <a:off x="530950" y="2221528"/>
              <a:ext cx="2004047" cy="2281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369"/>
                  </a:moveTo>
                  <a:lnTo>
                    <a:pt x="12653" y="15369"/>
                  </a:lnTo>
                  <a:lnTo>
                    <a:pt x="12653" y="6789"/>
                  </a:lnTo>
                  <a:lnTo>
                    <a:pt x="10800" y="6789"/>
                  </a:lnTo>
                  <a:lnTo>
                    <a:pt x="16200" y="0"/>
                  </a:lnTo>
                  <a:lnTo>
                    <a:pt x="21600" y="6789"/>
                  </a:lnTo>
                  <a:lnTo>
                    <a:pt x="19747" y="6789"/>
                  </a:lnTo>
                  <a:lnTo>
                    <a:pt x="19747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C8E4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406" name="Agrupar"/>
            <p:cNvGrpSpPr/>
            <p:nvPr/>
          </p:nvGrpSpPr>
          <p:grpSpPr>
            <a:xfrm>
              <a:off x="0" y="0"/>
              <a:ext cx="3373637" cy="2361437"/>
              <a:chOff x="0" y="0"/>
              <a:chExt cx="3373636" cy="2361436"/>
            </a:xfrm>
          </p:grpSpPr>
          <p:sp>
            <p:nvSpPr>
              <p:cNvPr id="404" name="Rectángulo redondeado"/>
              <p:cNvSpPr/>
              <p:nvPr/>
            </p:nvSpPr>
            <p:spPr>
              <a:xfrm>
                <a:off x="0" y="0"/>
                <a:ext cx="3373637" cy="2361437"/>
              </a:xfrm>
              <a:prstGeom prst="roundRect">
                <a:avLst>
                  <a:gd name="adj" fmla="val 16670"/>
                </a:avLst>
              </a:prstGeom>
              <a:solidFill>
                <a:srgbClr val="F4B18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ctr" defTabSz="244475" hangingPunct="0">
                  <a:lnSpc>
                    <a:spcPct val="90000"/>
                  </a:lnSpc>
                  <a:spcBef>
                    <a:spcPts val="350"/>
                  </a:spcBef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kern="0">
                  <a:solidFill>
                    <a:srgbClr val="FFFFFF"/>
                  </a:solidFill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Toma de muestra con todas las medidas de bioseguridad"/>
              <p:cNvSpPr txBox="1"/>
              <p:nvPr/>
            </p:nvSpPr>
            <p:spPr>
              <a:xfrm>
                <a:off x="115297" y="115298"/>
                <a:ext cx="3143042" cy="213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0955" tIns="20955" rIns="20955" bIns="20955" numCol="1" anchor="ctr">
                <a:noAutofit/>
              </a:bodyPr>
              <a:lstStyle>
                <a:lvl1pPr defTabSz="488950">
                  <a:lnSpc>
                    <a:spcPct val="90000"/>
                  </a:lnSpc>
                  <a:spcBef>
                    <a:spcPts val="400"/>
                  </a:spcBef>
                  <a:defRPr sz="2700" b="1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algn="ctr" defTabSz="244475" hangingPunct="0">
                  <a:spcBef>
                    <a:spcPts val="200"/>
                  </a:spcBef>
                </a:pPr>
                <a:r>
                  <a:rPr sz="1350" kern="0">
                    <a:solidFill>
                      <a:srgbClr val="000000"/>
                    </a:solidFill>
                  </a:rPr>
                  <a:t>Toma de muestra con todas las medidas de bioseguridad</a:t>
                </a:r>
              </a:p>
            </p:txBody>
          </p:sp>
        </p:grpSp>
        <p:sp>
          <p:nvSpPr>
            <p:cNvPr id="407" name="Figura"/>
            <p:cNvSpPr/>
            <p:nvPr/>
          </p:nvSpPr>
          <p:spPr>
            <a:xfrm rot="5400000">
              <a:off x="3760354" y="4716999"/>
              <a:ext cx="2004048" cy="2281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369"/>
                  </a:moveTo>
                  <a:lnTo>
                    <a:pt x="12653" y="15369"/>
                  </a:lnTo>
                  <a:lnTo>
                    <a:pt x="12653" y="6789"/>
                  </a:lnTo>
                  <a:lnTo>
                    <a:pt x="10800" y="6789"/>
                  </a:lnTo>
                  <a:lnTo>
                    <a:pt x="16200" y="0"/>
                  </a:lnTo>
                  <a:lnTo>
                    <a:pt x="21600" y="6789"/>
                  </a:lnTo>
                  <a:lnTo>
                    <a:pt x="19747" y="6789"/>
                  </a:lnTo>
                  <a:lnTo>
                    <a:pt x="19747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C8E4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 hangingPunct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410" name="Agrupar"/>
            <p:cNvGrpSpPr/>
            <p:nvPr/>
          </p:nvGrpSpPr>
          <p:grpSpPr>
            <a:xfrm>
              <a:off x="2797105" y="2652672"/>
              <a:ext cx="4238237" cy="2047034"/>
              <a:chOff x="0" y="0"/>
              <a:chExt cx="4238235" cy="2047032"/>
            </a:xfrm>
          </p:grpSpPr>
          <p:sp>
            <p:nvSpPr>
              <p:cNvPr id="408" name="Rectángulo redondeado"/>
              <p:cNvSpPr/>
              <p:nvPr/>
            </p:nvSpPr>
            <p:spPr>
              <a:xfrm>
                <a:off x="0" y="0"/>
                <a:ext cx="4238236" cy="2047033"/>
              </a:xfrm>
              <a:prstGeom prst="roundRect">
                <a:avLst>
                  <a:gd name="adj" fmla="val 16670"/>
                </a:avLst>
              </a:prstGeom>
              <a:solidFill>
                <a:srgbClr val="F4B18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ctr" defTabSz="266700" hangingPunct="0">
                  <a:lnSpc>
                    <a:spcPct val="90000"/>
                  </a:lnSpc>
                  <a:spcBef>
                    <a:spcPts val="350"/>
                  </a:spcBef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kern="0">
                  <a:solidFill>
                    <a:srgbClr val="FFFFFF"/>
                  </a:solidFill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Conservar refrigerada 2 a 8°C o congelar a -20 °C"/>
              <p:cNvSpPr txBox="1"/>
              <p:nvPr/>
            </p:nvSpPr>
            <p:spPr>
              <a:xfrm>
                <a:off x="99946" y="99946"/>
                <a:ext cx="4038343" cy="1847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2860" tIns="22860" rIns="22860" bIns="22860" numCol="1" anchor="ctr">
                <a:noAutofit/>
              </a:bodyPr>
              <a:lstStyle>
                <a:lvl1pPr defTabSz="533400">
                  <a:lnSpc>
                    <a:spcPct val="90000"/>
                  </a:lnSpc>
                  <a:spcBef>
                    <a:spcPts val="500"/>
                  </a:spcBef>
                  <a:defRPr sz="2700" b="1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algn="ctr" defTabSz="266700" hangingPunct="0">
                  <a:spcBef>
                    <a:spcPts val="250"/>
                  </a:spcBef>
                </a:pPr>
                <a:r>
                  <a:rPr sz="1350" kern="0">
                    <a:solidFill>
                      <a:srgbClr val="000000"/>
                    </a:solidFill>
                  </a:rPr>
                  <a:t>Conservar refrigerada 2 a 8°C o congelar a -20 °C</a:t>
                </a:r>
              </a:p>
            </p:txBody>
          </p:sp>
        </p:grpSp>
        <p:grpSp>
          <p:nvGrpSpPr>
            <p:cNvPr id="413" name="Agrupar"/>
            <p:cNvGrpSpPr/>
            <p:nvPr/>
          </p:nvGrpSpPr>
          <p:grpSpPr>
            <a:xfrm>
              <a:off x="5594210" y="5148147"/>
              <a:ext cx="4676538" cy="2243058"/>
              <a:chOff x="0" y="0"/>
              <a:chExt cx="4676536" cy="2243057"/>
            </a:xfrm>
          </p:grpSpPr>
          <p:sp>
            <p:nvSpPr>
              <p:cNvPr id="411" name="Rectángulo redondeado"/>
              <p:cNvSpPr/>
              <p:nvPr/>
            </p:nvSpPr>
            <p:spPr>
              <a:xfrm>
                <a:off x="0" y="0"/>
                <a:ext cx="4676537" cy="2243058"/>
              </a:xfrm>
              <a:prstGeom prst="roundRect">
                <a:avLst>
                  <a:gd name="adj" fmla="val 16670"/>
                </a:avLst>
              </a:prstGeom>
              <a:solidFill>
                <a:srgbClr val="F4B18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ctr" defTabSz="200025" hangingPunct="0">
                  <a:lnSpc>
                    <a:spcPct val="90000"/>
                  </a:lnSpc>
                  <a:spcBef>
                    <a:spcPts val="350"/>
                  </a:spcBef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kern="0">
                  <a:solidFill>
                    <a:srgbClr val="FFFFFF"/>
                  </a:solidFill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Envío en forma inmediata en triple envase a CENETROP/INLASA (acompañado con ficha epidemiológica)"/>
              <p:cNvSpPr txBox="1"/>
              <p:nvPr/>
            </p:nvSpPr>
            <p:spPr>
              <a:xfrm>
                <a:off x="109515" y="109515"/>
                <a:ext cx="4457506" cy="2024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7145" tIns="17145" rIns="17145" bIns="17145" numCol="1" anchor="ctr">
                <a:noAutofit/>
              </a:bodyPr>
              <a:lstStyle>
                <a:lvl1pPr defTabSz="400050">
                  <a:lnSpc>
                    <a:spcPct val="90000"/>
                  </a:lnSpc>
                  <a:spcBef>
                    <a:spcPts val="300"/>
                  </a:spcBef>
                  <a:defRPr sz="2700" b="1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algn="ctr" defTabSz="200025" hangingPunct="0">
                  <a:spcBef>
                    <a:spcPts val="150"/>
                  </a:spcBef>
                </a:pPr>
                <a:r>
                  <a:rPr sz="1350" kern="0">
                    <a:solidFill>
                      <a:srgbClr val="000000"/>
                    </a:solidFill>
                  </a:rPr>
                  <a:t>Envío en forma inmediata en triple envase a CENETROP/INLASA (acompañado con ficha epidemiológica)</a:t>
                </a:r>
              </a:p>
            </p:txBody>
          </p:sp>
        </p:grpSp>
      </p:grpSp>
      <p:sp>
        <p:nvSpPr>
          <p:cNvPr id="415" name="Las muestras deben almacenarse refrigeradas o congeladas dentro del lapso de una hora de la recolección, y transportarse al laboratorio tan pronto como sea posible después de la recolección manteniendo la cadena de frio.…"/>
          <p:cNvSpPr txBox="1"/>
          <p:nvPr/>
        </p:nvSpPr>
        <p:spPr>
          <a:xfrm>
            <a:off x="321702" y="1705836"/>
            <a:ext cx="5135375" cy="3446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just" defTabSz="224790" hangingPunct="0">
              <a:lnSpc>
                <a:spcPct val="110000"/>
              </a:lnSpc>
              <a:spcBef>
                <a:spcPts val="300"/>
              </a:spcBef>
              <a:defRPr sz="32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625" kern="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Las muestras deben almacenarse refrigeradas o congeladas dentro del lapso de una hora de la recolección, y transportarse al laboratorio tan pronto como sea posible después de la recolección manteniendo la cadena de frio. </a:t>
            </a:r>
          </a:p>
          <a:p>
            <a:pPr algn="just" defTabSz="224790" hangingPunct="0">
              <a:lnSpc>
                <a:spcPct val="110000"/>
              </a:lnSpc>
              <a:spcBef>
                <a:spcPts val="300"/>
              </a:spcBef>
              <a:defRPr sz="3250" b="1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625" b="1" kern="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El manejo y almacenamiento correctos de las muestras durante el transporte es esencial para realizar un diagnóstico preciso.</a:t>
            </a:r>
          </a:p>
          <a:p>
            <a:pPr algn="just" defTabSz="224790" hangingPunct="0">
              <a:lnSpc>
                <a:spcPct val="110000"/>
              </a:lnSpc>
              <a:spcBef>
                <a:spcPts val="300"/>
              </a:spcBef>
              <a:defRPr sz="32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625" kern="0">
              <a:solidFill>
                <a:srgbClr val="531B93"/>
              </a:solidFill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algn="just" defTabSz="224790" hangingPunct="0">
              <a:lnSpc>
                <a:spcPct val="110000"/>
              </a:lnSpc>
              <a:spcBef>
                <a:spcPts val="300"/>
              </a:spcBef>
              <a:defRPr sz="32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625" kern="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Todos los especímenes que se transporten deben contar con un sistema de triple embalaje, etiquetado y documentación adecuados.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E8D053B-562A-4766-AC20-9B8C039D2E1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0998" y="318188"/>
            <a:ext cx="1129551" cy="1058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ooler Yeti 20 lt - Prom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22" y="4704522"/>
            <a:ext cx="2153478" cy="21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ontenedores para transporte de muestras | Diagnóstica Longw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t="4273" r="24368" b="7080"/>
          <a:stretch/>
        </p:blipFill>
        <p:spPr bwMode="auto">
          <a:xfrm>
            <a:off x="57103" y="3978396"/>
            <a:ext cx="1942417" cy="267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05564" y="236379"/>
            <a:ext cx="1129551" cy="1058462"/>
          </a:xfrm>
          <a:prstGeom prst="rect">
            <a:avLst/>
          </a:prstGeom>
        </p:spPr>
      </p:pic>
      <p:graphicFrame>
        <p:nvGraphicFramePr>
          <p:cNvPr id="5" name="Diagrama 4"/>
          <p:cNvGraphicFramePr/>
          <p:nvPr/>
        </p:nvGraphicFramePr>
        <p:xfrm>
          <a:off x="1999520" y="2093842"/>
          <a:ext cx="8428383" cy="4083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461682" y="1054566"/>
            <a:ext cx="11035553" cy="1325563"/>
          </a:xfrm>
        </p:spPr>
        <p:txBody>
          <a:bodyPr/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CONSERVACIÓN Y TRANSPORTE DE MUESTRAS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56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0D26E2-BC4B-4297-A777-A84C007F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67"/>
            <a:ext cx="12192000" cy="66972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CC43269-6768-4167-A4B8-C498E3C23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50" b="20966"/>
          <a:stretch/>
        </p:blipFill>
        <p:spPr>
          <a:xfrm>
            <a:off x="800062" y="1572142"/>
            <a:ext cx="3446818" cy="28007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A7E6AE-A199-4E1B-9F1C-2FFBE7183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6" t="16000" b="21037"/>
          <a:stretch/>
        </p:blipFill>
        <p:spPr>
          <a:xfrm>
            <a:off x="4900276" y="1610341"/>
            <a:ext cx="2994191" cy="2788875"/>
          </a:xfrm>
          <a:prstGeom prst="rect">
            <a:avLst/>
          </a:prstGeom>
        </p:spPr>
      </p:pic>
      <p:sp>
        <p:nvSpPr>
          <p:cNvPr id="5" name="DIAGNÓSTICO DIFERENCIAL DEL LABORATORIO">
            <a:extLst>
              <a:ext uri="{FF2B5EF4-FFF2-40B4-BE49-F238E27FC236}">
                <a16:creationId xmlns:a16="http://schemas.microsoft.com/office/drawing/2014/main" id="{248DB392-39AE-4E92-83A7-B527EBE15118}"/>
              </a:ext>
            </a:extLst>
          </p:cNvPr>
          <p:cNvSpPr txBox="1">
            <a:spLocks/>
          </p:cNvSpPr>
          <p:nvPr/>
        </p:nvSpPr>
        <p:spPr>
          <a:xfrm>
            <a:off x="504668" y="357849"/>
            <a:ext cx="10922001" cy="93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4483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56" b="0" i="0" u="none" strike="noStrike" cap="none" spc="-229" baseline="0">
                <a:gradFill flip="none" rotWithShape="1">
                  <a:gsLst>
                    <a:gs pos="0">
                      <a:srgbClr val="0433FF"/>
                    </a:gs>
                    <a:gs pos="100000">
                      <a:srgbClr val="9437FF"/>
                    </a:gs>
                  </a:gsLst>
                  <a:lin ang="3960000" scaled="0"/>
                </a:gradFill>
                <a:uFillTx/>
                <a:latin typeface="+mn-lt"/>
                <a:ea typeface="+mn-ea"/>
                <a:cs typeface="+mn-cs"/>
                <a:sym typeface="Avenir Next Demi Bold"/>
              </a:defRPr>
            </a:lvl1pPr>
            <a:lvl2pPr marL="0" marR="0" indent="2286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2pPr>
            <a:lvl3pPr marL="0" marR="0" indent="4572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3pPr>
            <a:lvl4pPr marL="0" marR="0" indent="6858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4pPr>
            <a:lvl5pPr marL="0" marR="0" indent="9144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5pPr>
            <a:lvl6pPr marL="0" marR="0" indent="11430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6pPr>
            <a:lvl7pPr marL="0" marR="0" indent="13716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7pPr>
            <a:lvl8pPr marL="0" marR="0" indent="16002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8pPr>
            <a:lvl9pPr marL="0" marR="0" indent="18288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9pPr>
          </a:lstStyle>
          <a:p>
            <a:pPr marL="0" marR="0" lvl="0" indent="0" algn="ctr" defTabSz="5448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BO" sz="4400" b="1" kern="0" dirty="0">
                <a:solidFill>
                  <a:srgbClr val="0076BA">
                    <a:lumMod val="75000"/>
                  </a:srgbClr>
                </a:solidFill>
                <a:latin typeface="Avenir Next Demi Bold"/>
              </a:rPr>
              <a:t>PREPARACIÓN Y </a:t>
            </a:r>
            <a:r>
              <a:rPr kumimoji="0" lang="es-BO" sz="4400" b="1" i="0" u="none" strike="noStrike" kern="0" cap="none" spc="-229" normalizeH="0" baseline="0" noProof="0" dirty="0">
                <a:ln>
                  <a:noFill/>
                </a:ln>
                <a:solidFill>
                  <a:srgbClr val="0076BA">
                    <a:lumMod val="75000"/>
                  </a:srgbClr>
                </a:solidFill>
                <a:effectLst/>
                <a:uLnTx/>
                <a:uFillTx/>
                <a:latin typeface="Avenir Next Demi Bold"/>
                <a:sym typeface="Avenir Next Demi Bold"/>
              </a:rPr>
              <a:t>ENVÍO DE MUESTRAS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66258C-3060-4BAE-A854-A3B9E4D839BE}"/>
              </a:ext>
            </a:extLst>
          </p:cNvPr>
          <p:cNvSpPr txBox="1"/>
          <p:nvPr/>
        </p:nvSpPr>
        <p:spPr>
          <a:xfrm>
            <a:off x="894080" y="4930546"/>
            <a:ext cx="118059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lvl="0" indent="-34290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Sellar las muestras con Parafilm para evitar derrames.</a:t>
            </a:r>
          </a:p>
          <a:p>
            <a:pPr marL="342900" marR="0" lvl="0" indent="-34290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Identificar las muestras: Nombre del paciente, fecha de toma de muestra.</a:t>
            </a:r>
          </a:p>
          <a:p>
            <a:pPr marL="342900" marR="0" lvl="0" indent="-34290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BO" sz="2400" dirty="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Colocar el tipo de muestra que contiene el tubo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.(</a:t>
            </a:r>
            <a:r>
              <a:rPr kumimoji="0" lang="es-BO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His.pústula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, </a:t>
            </a:r>
            <a:r>
              <a:rPr kumimoji="0" lang="es-BO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His.vesícula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, </a:t>
            </a:r>
            <a:r>
              <a:rPr kumimoji="0" lang="es-BO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Asp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. </a:t>
            </a:r>
            <a:r>
              <a:rPr lang="es-BO" sz="2400" dirty="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Vesícula, </a:t>
            </a:r>
            <a:r>
              <a:rPr lang="es-BO" sz="2400" dirty="0" err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Asp</a:t>
            </a:r>
            <a:r>
              <a:rPr lang="es-BO" sz="2400" dirty="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. Pústula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), costra de ….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866443-DB46-49B7-9CA3-C07365CFB7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028" b="36237"/>
          <a:stretch/>
        </p:blipFill>
        <p:spPr>
          <a:xfrm rot="16200000">
            <a:off x="8653625" y="1213124"/>
            <a:ext cx="2630091" cy="351877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14F1105-55D7-4C59-BA02-2D863A351E3D}"/>
              </a:ext>
            </a:extLst>
          </p:cNvPr>
          <p:cNvSpPr/>
          <p:nvPr/>
        </p:nvSpPr>
        <p:spPr>
          <a:xfrm rot="1313292">
            <a:off x="6853771" y="2604230"/>
            <a:ext cx="105585" cy="120141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911FE2-E86E-4154-B6C7-D47D5BDAF9E3}"/>
              </a:ext>
            </a:extLst>
          </p:cNvPr>
          <p:cNvSpPr/>
          <p:nvPr/>
        </p:nvSpPr>
        <p:spPr>
          <a:xfrm rot="2838985">
            <a:off x="6266873" y="2358330"/>
            <a:ext cx="105585" cy="120141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24E5E77-CABA-4CBF-8920-F406CFBEB2BE}"/>
              </a:ext>
            </a:extLst>
          </p:cNvPr>
          <p:cNvSpPr/>
          <p:nvPr/>
        </p:nvSpPr>
        <p:spPr>
          <a:xfrm>
            <a:off x="1453107" y="4372144"/>
            <a:ext cx="49407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BO" sz="4400" b="1" kern="0" spc="-229" dirty="0">
                <a:solidFill>
                  <a:srgbClr val="FF0000"/>
                </a:solidFill>
                <a:sym typeface="Avenir Next Demi Bold"/>
              </a:rPr>
              <a:t>IMPORTANTE!!!!!!!!!!!!</a:t>
            </a:r>
            <a:endParaRPr lang="es-BO" dirty="0">
              <a:solidFill>
                <a:srgbClr val="FF000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D3FAF34-E09E-4359-844D-A20B998F68B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9002" y="297023"/>
            <a:ext cx="1129551" cy="10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66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0D26E2-BC4B-4297-A777-A84C007F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8" y="80367"/>
            <a:ext cx="12192000" cy="6697265"/>
          </a:xfrm>
          <a:prstGeom prst="rect">
            <a:avLst/>
          </a:prstGeom>
        </p:spPr>
      </p:pic>
      <p:sp>
        <p:nvSpPr>
          <p:cNvPr id="5" name="DIAGNÓSTICO DIFERENCIAL DEL LABORATORIO">
            <a:extLst>
              <a:ext uri="{FF2B5EF4-FFF2-40B4-BE49-F238E27FC236}">
                <a16:creationId xmlns:a16="http://schemas.microsoft.com/office/drawing/2014/main" id="{248DB392-39AE-4E92-83A7-B527EBE15118}"/>
              </a:ext>
            </a:extLst>
          </p:cNvPr>
          <p:cNvSpPr txBox="1">
            <a:spLocks/>
          </p:cNvSpPr>
          <p:nvPr/>
        </p:nvSpPr>
        <p:spPr>
          <a:xfrm>
            <a:off x="404001" y="185071"/>
            <a:ext cx="5183068" cy="69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 marL="0" marR="0" indent="0" algn="ctr" defTabSz="54483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56" b="0" i="0" u="none" strike="noStrike" cap="none" spc="-229" baseline="0">
                <a:gradFill flip="none" rotWithShape="1">
                  <a:gsLst>
                    <a:gs pos="0">
                      <a:srgbClr val="0433FF"/>
                    </a:gs>
                    <a:gs pos="100000">
                      <a:srgbClr val="9437FF"/>
                    </a:gs>
                  </a:gsLst>
                  <a:lin ang="3960000" scaled="0"/>
                </a:gradFill>
                <a:uFillTx/>
                <a:latin typeface="+mn-lt"/>
                <a:ea typeface="+mn-ea"/>
                <a:cs typeface="+mn-cs"/>
                <a:sym typeface="Avenir Next Demi Bold"/>
              </a:defRPr>
            </a:lvl1pPr>
            <a:lvl2pPr marL="0" marR="0" indent="2286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2pPr>
            <a:lvl3pPr marL="0" marR="0" indent="4572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3pPr>
            <a:lvl4pPr marL="0" marR="0" indent="6858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4pPr>
            <a:lvl5pPr marL="0" marR="0" indent="9144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5pPr>
            <a:lvl6pPr marL="0" marR="0" indent="11430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6pPr>
            <a:lvl7pPr marL="0" marR="0" indent="13716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7pPr>
            <a:lvl8pPr marL="0" marR="0" indent="16002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8pPr>
            <a:lvl9pPr marL="0" marR="0" indent="18288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9pPr>
          </a:lstStyle>
          <a:p>
            <a:pPr marL="0" marR="0" lvl="0" indent="0" algn="ctr" defTabSz="5448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BO" sz="4400" b="1" i="0" u="none" strike="noStrike" kern="0" cap="none" spc="-229" normalizeH="0" baseline="0" noProof="0" dirty="0">
                <a:ln>
                  <a:noFill/>
                </a:ln>
                <a:solidFill>
                  <a:srgbClr val="0076BA">
                    <a:lumMod val="75000"/>
                  </a:srgbClr>
                </a:solidFill>
                <a:effectLst/>
                <a:uLnTx/>
                <a:uFillTx/>
                <a:latin typeface="Avenir Next Demi Bold"/>
                <a:sym typeface="Avenir Next Demi Bold"/>
              </a:rPr>
              <a:t>MUESTRAS RECIBIDAS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14F1105-55D7-4C59-BA02-2D863A351E3D}"/>
              </a:ext>
            </a:extLst>
          </p:cNvPr>
          <p:cNvSpPr/>
          <p:nvPr/>
        </p:nvSpPr>
        <p:spPr>
          <a:xfrm rot="1313292">
            <a:off x="6853771" y="2604230"/>
            <a:ext cx="105585" cy="120141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911FE2-E86E-4154-B6C7-D47D5BDAF9E3}"/>
              </a:ext>
            </a:extLst>
          </p:cNvPr>
          <p:cNvSpPr/>
          <p:nvPr/>
        </p:nvSpPr>
        <p:spPr>
          <a:xfrm rot="2838985">
            <a:off x="6266873" y="2358330"/>
            <a:ext cx="105585" cy="120141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D3FAF34-E09E-4359-844D-A20B998F68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1341" y="56460"/>
            <a:ext cx="617698" cy="57882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A7B853A-ACB0-4FAE-B07E-DAE91204D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7" y="1090402"/>
            <a:ext cx="2586285" cy="38184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7A2F75E-AE33-4245-BFBF-66E951A668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75" y="1133375"/>
            <a:ext cx="2450441" cy="381841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0480AFE-9D1A-4439-813C-A6AD1D03F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90" y="1133375"/>
            <a:ext cx="6271413" cy="3993795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BB24454F-A048-46E5-B1A2-62D3131C3731}"/>
              </a:ext>
            </a:extLst>
          </p:cNvPr>
          <p:cNvSpPr/>
          <p:nvPr/>
        </p:nvSpPr>
        <p:spPr>
          <a:xfrm>
            <a:off x="2995535" y="4951794"/>
            <a:ext cx="2962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BO" sz="2400" b="1" kern="0" spc="-229" dirty="0">
                <a:solidFill>
                  <a:srgbClr val="0076BA">
                    <a:lumMod val="75000"/>
                  </a:srgbClr>
                </a:solidFill>
                <a:sym typeface="Avenir Next Demi Bold"/>
              </a:rPr>
              <a:t>No indica el tipo de muestra</a:t>
            </a:r>
            <a:endParaRPr lang="es-BO" sz="24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213777C-5931-49DD-8BD5-62AB42666556}"/>
              </a:ext>
            </a:extLst>
          </p:cNvPr>
          <p:cNvSpPr/>
          <p:nvPr/>
        </p:nvSpPr>
        <p:spPr>
          <a:xfrm>
            <a:off x="486397" y="4908821"/>
            <a:ext cx="1842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BO" sz="2400" b="1" kern="0" spc="-229" dirty="0">
                <a:solidFill>
                  <a:srgbClr val="0076BA">
                    <a:lumMod val="75000"/>
                  </a:srgbClr>
                </a:solidFill>
                <a:sym typeface="Avenir Next Demi Bold"/>
              </a:rPr>
              <a:t>Sin identificación</a:t>
            </a:r>
            <a:endParaRPr lang="es-BO" sz="2400" dirty="0"/>
          </a:p>
        </p:txBody>
      </p:sp>
    </p:spTree>
    <p:extLst>
      <p:ext uri="{BB962C8B-B14F-4D97-AF65-F5344CB8AC3E}">
        <p14:creationId xmlns:p14="http://schemas.microsoft.com/office/powerpoint/2010/main" val="671916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0D26E2-BC4B-4297-A777-A84C007F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67"/>
            <a:ext cx="12192000" cy="66972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CC43269-6768-4167-A4B8-C498E3C23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50" b="20966"/>
          <a:stretch/>
        </p:blipFill>
        <p:spPr>
          <a:xfrm>
            <a:off x="800062" y="1572142"/>
            <a:ext cx="3446818" cy="28007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A7E6AE-A199-4E1B-9F1C-2FFBE7183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6" t="16000" b="21037"/>
          <a:stretch/>
        </p:blipFill>
        <p:spPr>
          <a:xfrm>
            <a:off x="4900276" y="1610341"/>
            <a:ext cx="2994191" cy="2788875"/>
          </a:xfrm>
          <a:prstGeom prst="rect">
            <a:avLst/>
          </a:prstGeom>
        </p:spPr>
      </p:pic>
      <p:sp>
        <p:nvSpPr>
          <p:cNvPr id="5" name="DIAGNÓSTICO DIFERENCIAL DEL LABORATORIO">
            <a:extLst>
              <a:ext uri="{FF2B5EF4-FFF2-40B4-BE49-F238E27FC236}">
                <a16:creationId xmlns:a16="http://schemas.microsoft.com/office/drawing/2014/main" id="{248DB392-39AE-4E92-83A7-B527EBE15118}"/>
              </a:ext>
            </a:extLst>
          </p:cNvPr>
          <p:cNvSpPr txBox="1">
            <a:spLocks/>
          </p:cNvSpPr>
          <p:nvPr/>
        </p:nvSpPr>
        <p:spPr>
          <a:xfrm>
            <a:off x="504668" y="357849"/>
            <a:ext cx="10922001" cy="93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4483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56" b="0" i="0" u="none" strike="noStrike" cap="none" spc="-229" baseline="0">
                <a:gradFill flip="none" rotWithShape="1">
                  <a:gsLst>
                    <a:gs pos="0">
                      <a:srgbClr val="0433FF"/>
                    </a:gs>
                    <a:gs pos="100000">
                      <a:srgbClr val="9437FF"/>
                    </a:gs>
                  </a:gsLst>
                  <a:lin ang="3960000" scaled="0"/>
                </a:gradFill>
                <a:uFillTx/>
                <a:latin typeface="+mn-lt"/>
                <a:ea typeface="+mn-ea"/>
                <a:cs typeface="+mn-cs"/>
                <a:sym typeface="Avenir Next Demi Bold"/>
              </a:defRPr>
            </a:lvl1pPr>
            <a:lvl2pPr marL="0" marR="0" indent="2286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2pPr>
            <a:lvl3pPr marL="0" marR="0" indent="4572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3pPr>
            <a:lvl4pPr marL="0" marR="0" indent="6858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4pPr>
            <a:lvl5pPr marL="0" marR="0" indent="9144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5pPr>
            <a:lvl6pPr marL="0" marR="0" indent="11430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6pPr>
            <a:lvl7pPr marL="0" marR="0" indent="13716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7pPr>
            <a:lvl8pPr marL="0" marR="0" indent="16002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8pPr>
            <a:lvl9pPr marL="0" marR="0" indent="18288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9pPr>
          </a:lstStyle>
          <a:p>
            <a:pPr marL="0" marR="0" lvl="0" indent="0" algn="ctr" defTabSz="5448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BO" sz="4400" b="1" kern="0" dirty="0">
                <a:solidFill>
                  <a:srgbClr val="0076BA">
                    <a:lumMod val="75000"/>
                  </a:srgbClr>
                </a:solidFill>
                <a:latin typeface="Avenir Next Demi Bold"/>
              </a:rPr>
              <a:t>PREPARACIÓN Y </a:t>
            </a:r>
            <a:r>
              <a:rPr kumimoji="0" lang="es-BO" sz="4400" b="1" i="0" u="none" strike="noStrike" kern="0" cap="none" spc="-229" normalizeH="0" baseline="0" noProof="0" dirty="0">
                <a:ln>
                  <a:noFill/>
                </a:ln>
                <a:solidFill>
                  <a:srgbClr val="0076BA">
                    <a:lumMod val="75000"/>
                  </a:srgbClr>
                </a:solidFill>
                <a:effectLst/>
                <a:uLnTx/>
                <a:uFillTx/>
                <a:latin typeface="Avenir Next Demi Bold"/>
                <a:sym typeface="Avenir Next Demi Bold"/>
              </a:rPr>
              <a:t>ENVÍO DE MUESTRAS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66258C-3060-4BAE-A854-A3B9E4D839BE}"/>
              </a:ext>
            </a:extLst>
          </p:cNvPr>
          <p:cNvSpPr txBox="1"/>
          <p:nvPr/>
        </p:nvSpPr>
        <p:spPr>
          <a:xfrm>
            <a:off x="894080" y="4930546"/>
            <a:ext cx="118059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lvl="0" indent="-34290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Sellar las muestras con Parafilm para evitar derrames.</a:t>
            </a:r>
          </a:p>
          <a:p>
            <a:pPr marL="342900" marR="0" lvl="0" indent="-34290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Identificar las muestras: Nombre del paciente, fecha de toma de muestra.</a:t>
            </a:r>
          </a:p>
          <a:p>
            <a:pPr marL="342900" marR="0" lvl="0" indent="-34290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BO" sz="2400" dirty="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Colocar el tipo de muestra que contiene el tubo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.(</a:t>
            </a:r>
            <a:r>
              <a:rPr kumimoji="0" lang="es-BO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His.pústula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, </a:t>
            </a:r>
            <a:r>
              <a:rPr kumimoji="0" lang="es-BO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His.vesícula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, </a:t>
            </a:r>
            <a:r>
              <a:rPr kumimoji="0" lang="es-BO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Asp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. </a:t>
            </a:r>
            <a:r>
              <a:rPr lang="es-BO" sz="2400" dirty="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Vesícula, </a:t>
            </a:r>
            <a:r>
              <a:rPr lang="es-BO" sz="2400" dirty="0" err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Asp</a:t>
            </a:r>
            <a:r>
              <a:rPr lang="es-BO" sz="2400" dirty="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. Pústula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), costra de ….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866443-DB46-49B7-9CA3-C07365CFB7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028" b="36237"/>
          <a:stretch/>
        </p:blipFill>
        <p:spPr>
          <a:xfrm rot="16200000">
            <a:off x="8653625" y="1213124"/>
            <a:ext cx="2630091" cy="351877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14F1105-55D7-4C59-BA02-2D863A351E3D}"/>
              </a:ext>
            </a:extLst>
          </p:cNvPr>
          <p:cNvSpPr/>
          <p:nvPr/>
        </p:nvSpPr>
        <p:spPr>
          <a:xfrm rot="1313292">
            <a:off x="6853771" y="2604230"/>
            <a:ext cx="105585" cy="120141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911FE2-E86E-4154-B6C7-D47D5BDAF9E3}"/>
              </a:ext>
            </a:extLst>
          </p:cNvPr>
          <p:cNvSpPr/>
          <p:nvPr/>
        </p:nvSpPr>
        <p:spPr>
          <a:xfrm rot="2838985">
            <a:off x="6266873" y="2358330"/>
            <a:ext cx="105585" cy="120141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24E5E77-CABA-4CBF-8920-F406CFBEB2BE}"/>
              </a:ext>
            </a:extLst>
          </p:cNvPr>
          <p:cNvSpPr/>
          <p:nvPr/>
        </p:nvSpPr>
        <p:spPr>
          <a:xfrm>
            <a:off x="1453107" y="4372144"/>
            <a:ext cx="49407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BO" sz="4400" b="1" kern="0" spc="-229" dirty="0">
                <a:solidFill>
                  <a:srgbClr val="FF0000"/>
                </a:solidFill>
                <a:sym typeface="Avenir Next Demi Bold"/>
              </a:rPr>
              <a:t>IMPORTANTE!!!!!!!!!!!!</a:t>
            </a:r>
            <a:endParaRPr lang="es-BO" dirty="0">
              <a:solidFill>
                <a:srgbClr val="FF000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D3FAF34-E09E-4359-844D-A20B998F68B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9002" y="297023"/>
            <a:ext cx="1129551" cy="10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89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0D26E2-BC4B-4297-A777-A84C007F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67"/>
            <a:ext cx="12192000" cy="66972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CC43269-6768-4167-A4B8-C498E3C23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50" b="20966"/>
          <a:stretch/>
        </p:blipFill>
        <p:spPr>
          <a:xfrm>
            <a:off x="800062" y="1572142"/>
            <a:ext cx="3446818" cy="28007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A7E6AE-A199-4E1B-9F1C-2FFBE7183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6" t="16000" b="21037"/>
          <a:stretch/>
        </p:blipFill>
        <p:spPr>
          <a:xfrm>
            <a:off x="4900276" y="1610341"/>
            <a:ext cx="2994191" cy="2788875"/>
          </a:xfrm>
          <a:prstGeom prst="rect">
            <a:avLst/>
          </a:prstGeom>
        </p:spPr>
      </p:pic>
      <p:sp>
        <p:nvSpPr>
          <p:cNvPr id="5" name="DIAGNÓSTICO DIFERENCIAL DEL LABORATORIO">
            <a:extLst>
              <a:ext uri="{FF2B5EF4-FFF2-40B4-BE49-F238E27FC236}">
                <a16:creationId xmlns:a16="http://schemas.microsoft.com/office/drawing/2014/main" id="{248DB392-39AE-4E92-83A7-B527EBE15118}"/>
              </a:ext>
            </a:extLst>
          </p:cNvPr>
          <p:cNvSpPr txBox="1">
            <a:spLocks/>
          </p:cNvSpPr>
          <p:nvPr/>
        </p:nvSpPr>
        <p:spPr>
          <a:xfrm>
            <a:off x="504668" y="357849"/>
            <a:ext cx="10922001" cy="93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4483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56" b="0" i="0" u="none" strike="noStrike" cap="none" spc="-229" baseline="0">
                <a:gradFill flip="none" rotWithShape="1">
                  <a:gsLst>
                    <a:gs pos="0">
                      <a:srgbClr val="0433FF"/>
                    </a:gs>
                    <a:gs pos="100000">
                      <a:srgbClr val="9437FF"/>
                    </a:gs>
                  </a:gsLst>
                  <a:lin ang="3960000" scaled="0"/>
                </a:gradFill>
                <a:uFillTx/>
                <a:latin typeface="+mn-lt"/>
                <a:ea typeface="+mn-ea"/>
                <a:cs typeface="+mn-cs"/>
                <a:sym typeface="Avenir Next Demi Bold"/>
              </a:defRPr>
            </a:lvl1pPr>
            <a:lvl2pPr marL="0" marR="0" indent="2286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2pPr>
            <a:lvl3pPr marL="0" marR="0" indent="4572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3pPr>
            <a:lvl4pPr marL="0" marR="0" indent="6858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4pPr>
            <a:lvl5pPr marL="0" marR="0" indent="9144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5pPr>
            <a:lvl6pPr marL="0" marR="0" indent="11430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6pPr>
            <a:lvl7pPr marL="0" marR="0" indent="13716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7pPr>
            <a:lvl8pPr marL="0" marR="0" indent="16002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8pPr>
            <a:lvl9pPr marL="0" marR="0" indent="1828800" algn="ct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-126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Next Demi Bold"/>
              </a:defRPr>
            </a:lvl9pPr>
          </a:lstStyle>
          <a:p>
            <a:pPr marL="0" marR="0" lvl="0" indent="0" algn="ctr" defTabSz="5448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BO" sz="4400" b="1" kern="0" dirty="0">
                <a:solidFill>
                  <a:srgbClr val="0076BA">
                    <a:lumMod val="75000"/>
                  </a:srgbClr>
                </a:solidFill>
                <a:latin typeface="Avenir Next Demi Bold"/>
              </a:rPr>
              <a:t>PREPARACIÓN Y </a:t>
            </a:r>
            <a:r>
              <a:rPr kumimoji="0" lang="es-BO" sz="4400" b="1" i="0" u="none" strike="noStrike" kern="0" cap="none" spc="-229" normalizeH="0" baseline="0" noProof="0" dirty="0">
                <a:ln>
                  <a:noFill/>
                </a:ln>
                <a:solidFill>
                  <a:srgbClr val="0076BA">
                    <a:lumMod val="75000"/>
                  </a:srgbClr>
                </a:solidFill>
                <a:effectLst/>
                <a:uLnTx/>
                <a:uFillTx/>
                <a:latin typeface="Avenir Next Demi Bold"/>
                <a:sym typeface="Avenir Next Demi Bold"/>
              </a:rPr>
              <a:t>ENVÍO DE MUESTRAS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66258C-3060-4BAE-A854-A3B9E4D839BE}"/>
              </a:ext>
            </a:extLst>
          </p:cNvPr>
          <p:cNvSpPr txBox="1"/>
          <p:nvPr/>
        </p:nvSpPr>
        <p:spPr>
          <a:xfrm>
            <a:off x="894080" y="4930546"/>
            <a:ext cx="118059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lvl="0" indent="-34290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Sellar las muestras con Parafilm para evitar derrames.</a:t>
            </a:r>
          </a:p>
          <a:p>
            <a:pPr marL="342900" marR="0" lvl="0" indent="-34290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Identificar las muestras: Nombre del paciente, fecha de toma de muestra.</a:t>
            </a:r>
          </a:p>
          <a:p>
            <a:pPr marL="342900" marR="0" lvl="0" indent="-34290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BO" sz="2400" dirty="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Colocar el tipo de muestra que contiene el tubo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.(</a:t>
            </a:r>
            <a:r>
              <a:rPr kumimoji="0" lang="es-BO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His.pústula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, </a:t>
            </a:r>
            <a:r>
              <a:rPr kumimoji="0" lang="es-BO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His.vesícula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, </a:t>
            </a:r>
            <a:r>
              <a:rPr kumimoji="0" lang="es-BO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Asp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. </a:t>
            </a:r>
            <a:r>
              <a:rPr lang="es-BO" sz="2400" dirty="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Vesícula, </a:t>
            </a:r>
            <a:r>
              <a:rPr lang="es-BO" sz="2400" dirty="0" err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Asp</a:t>
            </a:r>
            <a:r>
              <a:rPr lang="es-BO" sz="2400" dirty="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. Pústula</a:t>
            </a:r>
            <a:r>
              <a:rPr kumimoji="0" lang="es-B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), costra de ….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866443-DB46-49B7-9CA3-C07365CFB7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028" b="36237"/>
          <a:stretch/>
        </p:blipFill>
        <p:spPr>
          <a:xfrm rot="16200000">
            <a:off x="8653625" y="1213124"/>
            <a:ext cx="2630091" cy="351877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14F1105-55D7-4C59-BA02-2D863A351E3D}"/>
              </a:ext>
            </a:extLst>
          </p:cNvPr>
          <p:cNvSpPr/>
          <p:nvPr/>
        </p:nvSpPr>
        <p:spPr>
          <a:xfrm rot="1313292">
            <a:off x="6853771" y="2604230"/>
            <a:ext cx="105585" cy="120141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911FE2-E86E-4154-B6C7-D47D5BDAF9E3}"/>
              </a:ext>
            </a:extLst>
          </p:cNvPr>
          <p:cNvSpPr/>
          <p:nvPr/>
        </p:nvSpPr>
        <p:spPr>
          <a:xfrm rot="2838985">
            <a:off x="6266873" y="2358330"/>
            <a:ext cx="105585" cy="120141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24E5E77-CABA-4CBF-8920-F406CFBEB2BE}"/>
              </a:ext>
            </a:extLst>
          </p:cNvPr>
          <p:cNvSpPr/>
          <p:nvPr/>
        </p:nvSpPr>
        <p:spPr>
          <a:xfrm>
            <a:off x="1453107" y="4372144"/>
            <a:ext cx="49407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BO" sz="4400" b="1" kern="0" spc="-229" dirty="0">
                <a:solidFill>
                  <a:srgbClr val="FF0000"/>
                </a:solidFill>
                <a:sym typeface="Avenir Next Demi Bold"/>
              </a:rPr>
              <a:t>IMPORTANTE!!!!!!!!!!!!</a:t>
            </a:r>
            <a:endParaRPr lang="es-BO" dirty="0">
              <a:solidFill>
                <a:srgbClr val="FF000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D3FAF34-E09E-4359-844D-A20B998F68B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9002" y="297023"/>
            <a:ext cx="1129551" cy="10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3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-Shape 22">
            <a:extLst>
              <a:ext uri="{FF2B5EF4-FFF2-40B4-BE49-F238E27FC236}">
                <a16:creationId xmlns:a16="http://schemas.microsoft.com/office/drawing/2014/main" id="{AF873063-66C7-466B-980F-03214AFDD80E}"/>
              </a:ext>
            </a:extLst>
          </p:cNvPr>
          <p:cNvSpPr/>
          <p:nvPr/>
        </p:nvSpPr>
        <p:spPr>
          <a:xfrm>
            <a:off x="653535" y="1825069"/>
            <a:ext cx="795825" cy="4055443"/>
          </a:xfrm>
          <a:prstGeom prst="corner">
            <a:avLst>
              <a:gd name="adj1" fmla="val 16112"/>
              <a:gd name="adj2" fmla="val 14373"/>
            </a:avLst>
          </a:prstGeom>
          <a:solidFill>
            <a:srgbClr val="0C3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C337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19D06F-0AAB-4E6F-849B-0707CC8A4FBF}"/>
              </a:ext>
            </a:extLst>
          </p:cNvPr>
          <p:cNvSpPr txBox="1"/>
          <p:nvPr/>
        </p:nvSpPr>
        <p:spPr>
          <a:xfrm>
            <a:off x="764072" y="2144503"/>
            <a:ext cx="10352892" cy="29654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  <a:defRPr/>
            </a:pPr>
            <a:r>
              <a:rPr lang="es-BO" sz="4000" b="1" i="1" dirty="0">
                <a:solidFill>
                  <a:srgbClr val="0C337E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VIGILANCIA DE MONKEYPOXVIRUS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  <a:defRPr/>
            </a:pPr>
            <a:r>
              <a:rPr lang="es-BO" sz="3600" b="1" i="1" dirty="0">
                <a:solidFill>
                  <a:srgbClr val="0C337E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(VIRUELA DEL MONO)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BO" sz="4400" b="1" i="1" dirty="0">
                <a:solidFill>
                  <a:srgbClr val="0C337E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“TOMA Y TRANSPORTE DE MUESTRAS”</a:t>
            </a:r>
            <a:endParaRPr lang="es-BO" sz="4000" dirty="0">
              <a:solidFill>
                <a:srgbClr val="0C337E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DFBD33EE-E18C-49F7-B552-AF913DCBF567}"/>
              </a:ext>
            </a:extLst>
          </p:cNvPr>
          <p:cNvSpPr/>
          <p:nvPr/>
        </p:nvSpPr>
        <p:spPr>
          <a:xfrm rot="10800000">
            <a:off x="10431676" y="1613288"/>
            <a:ext cx="759416" cy="4479008"/>
          </a:xfrm>
          <a:prstGeom prst="corner">
            <a:avLst>
              <a:gd name="adj1" fmla="val 16112"/>
              <a:gd name="adj2" fmla="val 15683"/>
            </a:avLst>
          </a:prstGeom>
          <a:solidFill>
            <a:srgbClr val="0C3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C337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4" descr="cenetrop">
            <a:extLst>
              <a:ext uri="{FF2B5EF4-FFF2-40B4-BE49-F238E27FC236}">
                <a16:creationId xmlns:a16="http://schemas.microsoft.com/office/drawing/2014/main" id="{4C89ED0D-BACB-4372-8C12-9DD67F83D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41" y="371475"/>
            <a:ext cx="1430523" cy="11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3" descr="Imagen 63">
            <a:extLst>
              <a:ext uri="{FF2B5EF4-FFF2-40B4-BE49-F238E27FC236}">
                <a16:creationId xmlns:a16="http://schemas.microsoft.com/office/drawing/2014/main" id="{D4958954-5490-3354-FEE7-E57F2BFB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10" y="314325"/>
            <a:ext cx="3760482" cy="12989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1813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o"/>
          <p:cNvSpPr txBox="1"/>
          <p:nvPr/>
        </p:nvSpPr>
        <p:spPr>
          <a:xfrm>
            <a:off x="2784982" y="3311020"/>
            <a:ext cx="364751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Regular"/>
                <a:sym typeface="Avenir Next Regular"/>
              </a:rPr>
              <a:t>  </a:t>
            </a:r>
          </a:p>
        </p:txBody>
      </p:sp>
      <p:pic>
        <p:nvPicPr>
          <p:cNvPr id="418" name="Imagen" descr="Imagen"/>
          <p:cNvPicPr>
            <a:picLocks/>
          </p:cNvPicPr>
          <p:nvPr/>
        </p:nvPicPr>
        <p:blipFill>
          <a:blip r:embed="rId2">
            <a:alphaModFix amt="60574"/>
          </a:blip>
          <a:srcRect r="2277"/>
          <a:stretch>
            <a:fillRect/>
          </a:stretch>
        </p:blipFill>
        <p:spPr>
          <a:xfrm>
            <a:off x="-5854" y="-1"/>
            <a:ext cx="12203727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Captura de Pantalla 2022-06-13 a las 18.52.57.png" descr="Captura de Pantalla 2022-06-13 a las 18.52.57.png"/>
          <p:cNvPicPr>
            <a:picLocks noChangeAspect="1"/>
          </p:cNvPicPr>
          <p:nvPr/>
        </p:nvPicPr>
        <p:blipFill>
          <a:blip r:embed="rId3"/>
          <a:srcRect l="1876" r="11020"/>
          <a:stretch>
            <a:fillRect/>
          </a:stretch>
        </p:blipFill>
        <p:spPr>
          <a:xfrm>
            <a:off x="220204" y="1291530"/>
            <a:ext cx="6802107" cy="4461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Captura de Pantalla 2022-06-14 a las 7.29.01.png" descr="Captura de Pantalla 2022-06-14 a las 7.29.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369" y="79151"/>
            <a:ext cx="4723427" cy="6699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678D414-4A07-499F-A1D9-D69D75CB067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100" y="186912"/>
            <a:ext cx="590774" cy="55359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4A588D7-18E4-449A-82A2-3525E752EBAC}"/>
              </a:ext>
            </a:extLst>
          </p:cNvPr>
          <p:cNvSpPr/>
          <p:nvPr/>
        </p:nvSpPr>
        <p:spPr>
          <a:xfrm>
            <a:off x="1492448" y="261044"/>
            <a:ext cx="56428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PREPARACIÓN Y ENVÍO</a:t>
            </a:r>
            <a:endParaRPr kumimoji="0" lang="es-B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136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ChangeArrowheads="1"/>
          </p:cNvSpPr>
          <p:nvPr/>
        </p:nvSpPr>
        <p:spPr bwMode="auto">
          <a:xfrm>
            <a:off x="1524001" y="27299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1524001" y="106945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03" name="Rectangle 5"/>
          <p:cNvSpPr>
            <a:spLocks noChangeArrowheads="1"/>
          </p:cNvSpPr>
          <p:nvPr/>
        </p:nvSpPr>
        <p:spPr bwMode="auto">
          <a:xfrm>
            <a:off x="1971675" y="2540000"/>
            <a:ext cx="2603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r>
              <a:rPr lang="en-US" altLang="ja-JP" sz="120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Arial" pitchFamily="34" charset="0"/>
              </a:rPr>
              <a:t>  </a:t>
            </a:r>
            <a:endParaRPr lang="en-US" altLang="ja-JP">
              <a:solidFill>
                <a:prstClr val="black"/>
              </a:solidFill>
              <a:latin typeface="Calibri"/>
              <a:ea typeface="MS Mincho" pitchFamily="49" charset="-128"/>
              <a:cs typeface="Arial" pitchFamily="34" charset="0"/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auto">
          <a:xfrm>
            <a:off x="1971675" y="4071939"/>
            <a:ext cx="2603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r>
              <a:rPr lang="en-US" altLang="ja-JP" sz="120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Arial" pitchFamily="34" charset="0"/>
              </a:rPr>
              <a:t>  </a:t>
            </a:r>
            <a:endParaRPr lang="en-US" altLang="ja-JP">
              <a:solidFill>
                <a:prstClr val="black"/>
              </a:solidFill>
              <a:latin typeface="Calibri"/>
              <a:ea typeface="MS Mincho" pitchFamily="49" charset="-128"/>
              <a:cs typeface="Arial" pitchFamily="34" charset="0"/>
            </a:endParaRPr>
          </a:p>
        </p:txBody>
      </p:sp>
      <p:sp>
        <p:nvSpPr>
          <p:cNvPr id="186377" name="Text Box 9"/>
          <p:cNvSpPr txBox="1">
            <a:spLocks noChangeArrowheads="1"/>
          </p:cNvSpPr>
          <p:nvPr/>
        </p:nvSpPr>
        <p:spPr bwMode="auto">
          <a:xfrm>
            <a:off x="505477" y="1815676"/>
            <a:ext cx="131478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s-ES" sz="2400" b="1" dirty="0">
                <a:solidFill>
                  <a:srgbClr val="FFC000"/>
                </a:solidFill>
                <a:latin typeface="Calibri"/>
              </a:rPr>
              <a:t>Envase</a:t>
            </a:r>
          </a:p>
          <a:p>
            <a:pPr algn="ctr" defTabSz="914400">
              <a:defRPr/>
            </a:pPr>
            <a:r>
              <a:rPr lang="es-ES" sz="2400" b="1" dirty="0">
                <a:solidFill>
                  <a:srgbClr val="FFC000"/>
                </a:solidFill>
                <a:latin typeface="Calibri"/>
              </a:rPr>
              <a:t>primario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28645" y="4071939"/>
            <a:ext cx="7750175" cy="2195512"/>
            <a:chOff x="447" y="2642"/>
            <a:chExt cx="4882" cy="1383"/>
          </a:xfrm>
        </p:grpSpPr>
        <p:graphicFrame>
          <p:nvGraphicFramePr>
            <p:cNvPr id="4098" name="Object 11"/>
            <p:cNvGraphicFramePr>
              <a:graphicFrameLocks noChangeAspect="1"/>
            </p:cNvGraphicFramePr>
            <p:nvPr/>
          </p:nvGraphicFramePr>
          <p:xfrm>
            <a:off x="447" y="2976"/>
            <a:ext cx="1397" cy="10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r:id="rId3" imgW="6095238" imgH="4571429" progId="">
                    <p:embed/>
                  </p:oleObj>
                </mc:Choice>
                <mc:Fallback>
                  <p:oleObj r:id="rId3" imgW="6095238" imgH="4571429" progId="">
                    <p:embed/>
                    <p:pic>
                      <p:nvPicPr>
                        <p:cNvPr id="409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" y="2976"/>
                          <a:ext cx="1397" cy="10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" name="Object 12"/>
            <p:cNvGraphicFramePr>
              <a:graphicFrameLocks noChangeAspect="1"/>
            </p:cNvGraphicFramePr>
            <p:nvPr/>
          </p:nvGraphicFramePr>
          <p:xfrm>
            <a:off x="2144" y="2976"/>
            <a:ext cx="1507" cy="1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" r:id="rId5" imgW="6095238" imgH="4571429" progId="">
                    <p:embed/>
                  </p:oleObj>
                </mc:Choice>
                <mc:Fallback>
                  <p:oleObj r:id="rId5" imgW="6095238" imgH="4571429" progId="">
                    <p:embed/>
                    <p:pic>
                      <p:nvPicPr>
                        <p:cNvPr id="409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4" y="2976"/>
                          <a:ext cx="1507" cy="10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0" name="Object 13"/>
            <p:cNvGraphicFramePr>
              <a:graphicFrameLocks noChangeAspect="1"/>
            </p:cNvGraphicFramePr>
            <p:nvPr/>
          </p:nvGraphicFramePr>
          <p:xfrm>
            <a:off x="3878" y="2976"/>
            <a:ext cx="1451" cy="10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" r:id="rId7" imgW="6095238" imgH="4571429" progId="">
                    <p:embed/>
                  </p:oleObj>
                </mc:Choice>
                <mc:Fallback>
                  <p:oleObj r:id="rId7" imgW="6095238" imgH="4571429" progId="">
                    <p:embed/>
                    <p:pic>
                      <p:nvPicPr>
                        <p:cNvPr id="410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2976"/>
                          <a:ext cx="1451" cy="10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382" name="Text Box 14"/>
            <p:cNvSpPr txBox="1">
              <a:spLocks noChangeArrowheads="1"/>
            </p:cNvSpPr>
            <p:nvPr/>
          </p:nvSpPr>
          <p:spPr bwMode="auto">
            <a:xfrm>
              <a:off x="1980" y="2642"/>
              <a:ext cx="166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s-ES" sz="2400" b="1" dirty="0">
                  <a:solidFill>
                    <a:srgbClr val="FFC000"/>
                  </a:solidFill>
                  <a:latin typeface="Calibri"/>
                </a:rPr>
                <a:t>Envase secundario</a:t>
              </a:r>
            </a:p>
          </p:txBody>
        </p:sp>
      </p:grpSp>
      <p:sp>
        <p:nvSpPr>
          <p:cNvPr id="4107" name="Rectangle 16"/>
          <p:cNvSpPr>
            <a:spLocks noChangeArrowheads="1"/>
          </p:cNvSpPr>
          <p:nvPr/>
        </p:nvSpPr>
        <p:spPr bwMode="auto">
          <a:xfrm>
            <a:off x="2381224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>
              <a:spcBef>
                <a:spcPct val="0"/>
              </a:spcBef>
            </a:pPr>
            <a:r>
              <a:rPr lang="en-US" altLang="en-US" sz="4000" spc="-100" dirty="0">
                <a:solidFill>
                  <a:srgbClr val="1F497D">
                    <a:satMod val="200000"/>
                  </a:srgbClr>
                </a:solidFill>
                <a:latin typeface="Arial Black" panose="020B0A04020102020204" pitchFamily="34" charset="0"/>
              </a:rPr>
              <a:t>ENVÍO DE MUESTRAS</a:t>
            </a:r>
            <a:endParaRPr lang="es-BO" sz="4000" spc="-100" dirty="0">
              <a:solidFill>
                <a:srgbClr val="1F497D">
                  <a:satMod val="200000"/>
                </a:srgbClr>
              </a:solidFill>
              <a:latin typeface="Arial Black" panose="020B0A04020102020204" pitchFamily="34" charset="0"/>
            </a:endParaRPr>
          </a:p>
        </p:txBody>
      </p:sp>
      <p:pic>
        <p:nvPicPr>
          <p:cNvPr id="4108" name="Picture 18"/>
          <p:cNvPicPr>
            <a:picLocks noChangeAspect="1" noChangeArrowheads="1"/>
          </p:cNvPicPr>
          <p:nvPr/>
        </p:nvPicPr>
        <p:blipFill>
          <a:blip r:embed="rId9" cstate="print">
            <a:lum bright="12000" contrast="24000"/>
          </a:blip>
          <a:srcRect/>
          <a:stretch>
            <a:fillRect/>
          </a:stretch>
        </p:blipFill>
        <p:spPr bwMode="auto">
          <a:xfrm>
            <a:off x="1931785" y="957229"/>
            <a:ext cx="3827463" cy="287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2CA94B-73E3-4472-A472-15968728387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60947" y="84538"/>
            <a:ext cx="931303" cy="87269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606E719-DA14-40B4-9278-696B319409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6351" y="957229"/>
            <a:ext cx="4723427" cy="35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5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1026"/>
          <p:cNvSpPr>
            <a:spLocks noChangeArrowheads="1"/>
          </p:cNvSpPr>
          <p:nvPr/>
        </p:nvSpPr>
        <p:spPr bwMode="auto">
          <a:xfrm>
            <a:off x="1524001" y="92975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29" name="Rectangle 1027"/>
          <p:cNvSpPr>
            <a:spLocks noChangeArrowheads="1"/>
          </p:cNvSpPr>
          <p:nvPr/>
        </p:nvSpPr>
        <p:spPr bwMode="auto">
          <a:xfrm>
            <a:off x="1524000" y="2390775"/>
            <a:ext cx="2603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r>
              <a:rPr lang="en-US" altLang="ja-JP" sz="120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Arial" pitchFamily="34" charset="0"/>
              </a:rPr>
              <a:t>  </a:t>
            </a:r>
            <a:endParaRPr lang="en-US" altLang="ja-JP">
              <a:solidFill>
                <a:prstClr val="black"/>
              </a:solidFill>
              <a:latin typeface="Calibri"/>
              <a:ea typeface="MS Mincho" pitchFamily="49" charset="-128"/>
              <a:cs typeface="Arial" pitchFamily="34" charset="0"/>
            </a:endParaRPr>
          </a:p>
        </p:txBody>
      </p:sp>
      <p:sp>
        <p:nvSpPr>
          <p:cNvPr id="5130" name="Rectangle 1028"/>
          <p:cNvSpPr>
            <a:spLocks noChangeArrowheads="1"/>
          </p:cNvSpPr>
          <p:nvPr/>
        </p:nvSpPr>
        <p:spPr bwMode="auto">
          <a:xfrm>
            <a:off x="1524000" y="3932239"/>
            <a:ext cx="2603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r>
              <a:rPr lang="en-US" altLang="ja-JP" sz="120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Arial" pitchFamily="34" charset="0"/>
              </a:rPr>
              <a:t>  </a:t>
            </a:r>
            <a:endParaRPr lang="en-US" altLang="ja-JP">
              <a:solidFill>
                <a:prstClr val="black"/>
              </a:solidFill>
              <a:latin typeface="Calibri"/>
              <a:ea typeface="MS Mincho" pitchFamily="49" charset="-128"/>
              <a:cs typeface="Arial" pitchFamily="34" charset="0"/>
            </a:endParaRPr>
          </a:p>
        </p:txBody>
      </p:sp>
      <p:sp>
        <p:nvSpPr>
          <p:cNvPr id="5131" name="Rectangle 1029"/>
          <p:cNvSpPr>
            <a:spLocks noChangeArrowheads="1"/>
          </p:cNvSpPr>
          <p:nvPr/>
        </p:nvSpPr>
        <p:spPr bwMode="auto">
          <a:xfrm>
            <a:off x="1524000" y="5483225"/>
            <a:ext cx="2222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r>
              <a:rPr lang="es-ES" sz="1100">
                <a:solidFill>
                  <a:prstClr val="black"/>
                </a:solidFill>
                <a:latin typeface="Calibri"/>
              </a:rPr>
              <a:t> </a:t>
            </a:r>
            <a:endParaRPr lang="es-ES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87398" name="Object 1030"/>
          <p:cNvGraphicFramePr>
            <a:graphicFrameLocks noChangeAspect="1"/>
          </p:cNvGraphicFramePr>
          <p:nvPr/>
        </p:nvGraphicFramePr>
        <p:xfrm>
          <a:off x="1890714" y="4735514"/>
          <a:ext cx="2625725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r:id="rId3" imgW="6095238" imgH="4571429" progId="">
                  <p:embed/>
                </p:oleObj>
              </mc:Choice>
              <mc:Fallback>
                <p:oleObj r:id="rId3" imgW="6095238" imgH="4571429" progId="">
                  <p:embed/>
                  <p:pic>
                    <p:nvPicPr>
                      <p:cNvPr id="187398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4" y="4735514"/>
                        <a:ext cx="2625725" cy="197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9" name="Object 1031"/>
          <p:cNvGraphicFramePr>
            <a:graphicFrameLocks noChangeAspect="1"/>
          </p:cNvGraphicFramePr>
          <p:nvPr/>
        </p:nvGraphicFramePr>
        <p:xfrm>
          <a:off x="4800601" y="4702176"/>
          <a:ext cx="2663825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r:id="rId5" imgW="6095238" imgH="4571429" progId="">
                  <p:embed/>
                </p:oleObj>
              </mc:Choice>
              <mc:Fallback>
                <p:oleObj r:id="rId5" imgW="6095238" imgH="4571429" progId="">
                  <p:embed/>
                  <p:pic>
                    <p:nvPicPr>
                      <p:cNvPr id="187399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1" y="4702176"/>
                        <a:ext cx="2663825" cy="1979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00" name="Object 1032"/>
          <p:cNvGraphicFramePr>
            <a:graphicFrameLocks noChangeAspect="1"/>
          </p:cNvGraphicFramePr>
          <p:nvPr/>
        </p:nvGraphicFramePr>
        <p:xfrm>
          <a:off x="7650164" y="4681539"/>
          <a:ext cx="2789237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r:id="rId7" imgW="6095238" imgH="4571429" progId="">
                  <p:embed/>
                </p:oleObj>
              </mc:Choice>
              <mc:Fallback>
                <p:oleObj r:id="rId7" imgW="6095238" imgH="4571429" progId="">
                  <p:embed/>
                  <p:pic>
                    <p:nvPicPr>
                      <p:cNvPr id="18740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0164" y="4681539"/>
                        <a:ext cx="2789237" cy="200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Rectangle 1033"/>
          <p:cNvSpPr>
            <a:spLocks noChangeArrowheads="1"/>
          </p:cNvSpPr>
          <p:nvPr/>
        </p:nvSpPr>
        <p:spPr bwMode="auto">
          <a:xfrm>
            <a:off x="1524001" y="1059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33" name="Rectangle 1034"/>
          <p:cNvSpPr>
            <a:spLocks noChangeArrowheads="1"/>
          </p:cNvSpPr>
          <p:nvPr/>
        </p:nvSpPr>
        <p:spPr bwMode="auto">
          <a:xfrm>
            <a:off x="1971675" y="2530475"/>
            <a:ext cx="2603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r>
              <a:rPr lang="en-US" altLang="ja-JP" sz="120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Arial" pitchFamily="34" charset="0"/>
              </a:rPr>
              <a:t>  </a:t>
            </a:r>
            <a:endParaRPr lang="en-US" altLang="ja-JP">
              <a:solidFill>
                <a:prstClr val="black"/>
              </a:solidFill>
              <a:latin typeface="Calibri"/>
              <a:ea typeface="MS Mincho" pitchFamily="49" charset="-128"/>
              <a:cs typeface="Arial" pitchFamily="34" charset="0"/>
            </a:endParaRPr>
          </a:p>
        </p:txBody>
      </p:sp>
      <p:sp>
        <p:nvSpPr>
          <p:cNvPr id="5134" name="Rectangle 1035"/>
          <p:cNvSpPr>
            <a:spLocks noChangeArrowheads="1"/>
          </p:cNvSpPr>
          <p:nvPr/>
        </p:nvSpPr>
        <p:spPr bwMode="auto">
          <a:xfrm>
            <a:off x="1971675" y="4071939"/>
            <a:ext cx="2603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r>
              <a:rPr lang="en-US" altLang="ja-JP" sz="120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Arial" pitchFamily="34" charset="0"/>
              </a:rPr>
              <a:t>  </a:t>
            </a:r>
            <a:endParaRPr lang="en-US" altLang="ja-JP">
              <a:solidFill>
                <a:prstClr val="black"/>
              </a:solidFill>
              <a:latin typeface="Calibri"/>
              <a:ea typeface="MS Mincho" pitchFamily="49" charset="-128"/>
              <a:cs typeface="Arial" pitchFamily="34" charset="0"/>
            </a:endParaRPr>
          </a:p>
        </p:txBody>
      </p:sp>
      <p:grpSp>
        <p:nvGrpSpPr>
          <p:cNvPr id="2" name="Group 1037"/>
          <p:cNvGrpSpPr>
            <a:grpSpLocks/>
          </p:cNvGrpSpPr>
          <p:nvPr/>
        </p:nvGrpSpPr>
        <p:grpSpPr bwMode="auto">
          <a:xfrm>
            <a:off x="1774825" y="1543050"/>
            <a:ext cx="8497888" cy="2419350"/>
            <a:chOff x="158" y="844"/>
            <a:chExt cx="5353" cy="1524"/>
          </a:xfrm>
        </p:grpSpPr>
        <p:graphicFrame>
          <p:nvGraphicFramePr>
            <p:cNvPr id="5125" name="Object 1038"/>
            <p:cNvGraphicFramePr>
              <a:graphicFrameLocks noChangeAspect="1"/>
            </p:cNvGraphicFramePr>
            <p:nvPr/>
          </p:nvGraphicFramePr>
          <p:xfrm>
            <a:off x="158" y="1212"/>
            <a:ext cx="1543" cy="1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1" r:id="rId9" imgW="6095238" imgH="4571429" progId="">
                    <p:embed/>
                  </p:oleObj>
                </mc:Choice>
                <mc:Fallback>
                  <p:oleObj r:id="rId9" imgW="6095238" imgH="4571429" progId="">
                    <p:embed/>
                    <p:pic>
                      <p:nvPicPr>
                        <p:cNvPr id="5125" name="Object 10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1212"/>
                          <a:ext cx="1543" cy="11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6" name="Object 1039"/>
            <p:cNvGraphicFramePr>
              <a:graphicFrameLocks noChangeAspect="1"/>
            </p:cNvGraphicFramePr>
            <p:nvPr/>
          </p:nvGraphicFramePr>
          <p:xfrm>
            <a:off x="2037" y="1203"/>
            <a:ext cx="1569" cy="1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2" r:id="rId11" imgW="6095238" imgH="4571429" progId="">
                    <p:embed/>
                  </p:oleObj>
                </mc:Choice>
                <mc:Fallback>
                  <p:oleObj r:id="rId11" imgW="6095238" imgH="4571429" progId="">
                    <p:embed/>
                    <p:pic>
                      <p:nvPicPr>
                        <p:cNvPr id="5126" name="Object 10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7" y="1203"/>
                          <a:ext cx="1569" cy="11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7" name="Object 1040"/>
            <p:cNvGraphicFramePr>
              <a:graphicFrameLocks noChangeAspect="1"/>
            </p:cNvGraphicFramePr>
            <p:nvPr/>
          </p:nvGraphicFramePr>
          <p:xfrm>
            <a:off x="3833" y="1192"/>
            <a:ext cx="1678" cy="1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3" r:id="rId13" imgW="6095238" imgH="4571429" progId="">
                    <p:embed/>
                  </p:oleObj>
                </mc:Choice>
                <mc:Fallback>
                  <p:oleObj r:id="rId13" imgW="6095238" imgH="4571429" progId="">
                    <p:embed/>
                    <p:pic>
                      <p:nvPicPr>
                        <p:cNvPr id="5127" name="Object 10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1192"/>
                          <a:ext cx="1678" cy="11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7409" name="Text Box 1041"/>
            <p:cNvSpPr txBox="1">
              <a:spLocks noChangeArrowheads="1"/>
            </p:cNvSpPr>
            <p:nvPr/>
          </p:nvSpPr>
          <p:spPr bwMode="auto">
            <a:xfrm>
              <a:off x="2133" y="844"/>
              <a:ext cx="13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s-ES" sz="2400" b="1" dirty="0">
                  <a:solidFill>
                    <a:srgbClr val="FFC000"/>
                  </a:solidFill>
                  <a:latin typeface="Calibri"/>
                </a:rPr>
                <a:t>Envase externo</a:t>
              </a:r>
              <a:endParaRPr lang="es-ES" sz="2400" dirty="0">
                <a:solidFill>
                  <a:srgbClr val="FFC000"/>
                </a:solidFill>
                <a:latin typeface="Calibri"/>
              </a:endParaRPr>
            </a:p>
          </p:txBody>
        </p:sp>
      </p:grpSp>
      <p:sp>
        <p:nvSpPr>
          <p:cNvPr id="187410" name="Text Box 1042"/>
          <p:cNvSpPr txBox="1">
            <a:spLocks noChangeArrowheads="1"/>
          </p:cNvSpPr>
          <p:nvPr/>
        </p:nvSpPr>
        <p:spPr bwMode="auto">
          <a:xfrm>
            <a:off x="4575176" y="4235451"/>
            <a:ext cx="28630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s-ES" sz="2400" b="1" dirty="0">
                <a:solidFill>
                  <a:srgbClr val="FFC000"/>
                </a:solidFill>
                <a:latin typeface="Calibri"/>
              </a:rPr>
              <a:t>Ficha epidemiológica</a:t>
            </a:r>
            <a:endParaRPr lang="es-ES" sz="2400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2381224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>
              <a:spcBef>
                <a:spcPct val="0"/>
              </a:spcBef>
            </a:pPr>
            <a:r>
              <a:rPr lang="en-US" altLang="en-US" sz="4000" spc="-100" dirty="0">
                <a:solidFill>
                  <a:srgbClr val="1F497D">
                    <a:satMod val="200000"/>
                  </a:srgbClr>
                </a:solidFill>
                <a:latin typeface="Arial Black" panose="020B0A04020102020204" pitchFamily="34" charset="0"/>
              </a:rPr>
              <a:t>ENVÍO DE MUESTRAS</a:t>
            </a:r>
            <a:endParaRPr lang="es-BO" sz="4000" spc="-100" dirty="0">
              <a:solidFill>
                <a:srgbClr val="1F497D">
                  <a:satMod val="200000"/>
                </a:srgbClr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6658BBF-AD8C-4794-8B9D-FD9966DF38B0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19002" y="297023"/>
            <a:ext cx="1129551" cy="10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0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63614-254C-4E32-AF88-5E0E35B077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9125" y="295675"/>
            <a:ext cx="9404350" cy="728662"/>
          </a:xfrm>
        </p:spPr>
        <p:txBody>
          <a:bodyPr/>
          <a:lstStyle/>
          <a:p>
            <a:r>
              <a:rPr lang="es-ES" dirty="0"/>
              <a:t>Información requerida en el paquete externo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5E523B-D448-4A4F-BC93-8A36E05AB9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" y="1568449"/>
            <a:ext cx="8947150" cy="4837113"/>
          </a:xfrm>
        </p:spPr>
        <p:txBody>
          <a:bodyPr/>
          <a:lstStyle/>
          <a:p>
            <a:pPr marL="0" indent="0">
              <a:buNone/>
            </a:pPr>
            <a:r>
              <a:rPr lang="es-BO" dirty="0"/>
              <a:t>Nombre del laboratorio </a:t>
            </a:r>
          </a:p>
          <a:p>
            <a:r>
              <a:rPr lang="es-BO" dirty="0"/>
              <a:t>Dirección completa</a:t>
            </a:r>
          </a:p>
          <a:p>
            <a:r>
              <a:rPr lang="es-BO" dirty="0"/>
              <a:t>Numero de teléfono, correo electrónico</a:t>
            </a:r>
          </a:p>
          <a:p>
            <a:r>
              <a:rPr lang="es-BO" dirty="0"/>
              <a:t>Ciudad / Departamento</a:t>
            </a:r>
          </a:p>
          <a:p>
            <a:pPr marL="0" indent="0">
              <a:buNone/>
            </a:pPr>
            <a:endParaRPr lang="es-BO" dirty="0"/>
          </a:p>
          <a:p>
            <a:pPr marL="0" indent="0">
              <a:buNone/>
            </a:pPr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B97E7F-34C0-436A-BE4C-DF2BB488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80" y="1350831"/>
            <a:ext cx="3267739" cy="24783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20604D7-2F21-470E-A406-E446740A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03" y="3987006"/>
            <a:ext cx="3267739" cy="23063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82DA60-D120-4107-BB56-8C01EC44310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9002" y="297023"/>
            <a:ext cx="1129551" cy="10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A0EC383-40F4-4508-AED4-CF533FD9A03C}"/>
              </a:ext>
            </a:extLst>
          </p:cNvPr>
          <p:cNvSpPr/>
          <p:nvPr/>
        </p:nvSpPr>
        <p:spPr>
          <a:xfrm>
            <a:off x="3253614" y="104775"/>
            <a:ext cx="52020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Recepción muestras</a:t>
            </a:r>
          </a:p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07:30 – 13:30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49D2134-EFDD-4C17-B82A-8214496BCE9C}"/>
              </a:ext>
            </a:extLst>
          </p:cNvPr>
          <p:cNvSpPr/>
          <p:nvPr/>
        </p:nvSpPr>
        <p:spPr>
          <a:xfrm>
            <a:off x="638160" y="186895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571500" marR="0" lvl="0" indent="-5715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endParaRPr kumimoji="0" lang="es-BO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E8C4A7-A7AF-4641-AC6D-B483E282B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5" t="9445" r="6159" b="5972"/>
          <a:stretch/>
        </p:blipFill>
        <p:spPr>
          <a:xfrm>
            <a:off x="5331974" y="1301292"/>
            <a:ext cx="6860026" cy="50133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ABD4689-E4C7-4936-A9AA-4FD1853B3E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" y="1592822"/>
            <a:ext cx="4775572" cy="44302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9C1D44-2D05-406A-B480-568E89A7151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9002" y="297023"/>
            <a:ext cx="1129551" cy="10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8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49D2134-EFDD-4C17-B82A-8214496BCE9C}"/>
              </a:ext>
            </a:extLst>
          </p:cNvPr>
          <p:cNvSpPr/>
          <p:nvPr/>
        </p:nvSpPr>
        <p:spPr>
          <a:xfrm>
            <a:off x="638160" y="186895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571500" marR="0" lvl="0" indent="-5715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endParaRPr kumimoji="0" lang="es-BO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BA872AA-AB39-4A8E-AA3D-24335BE1A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" t="14445" r="333" b="3557"/>
          <a:stretch/>
        </p:blipFill>
        <p:spPr>
          <a:xfrm>
            <a:off x="4671667" y="2173754"/>
            <a:ext cx="7362704" cy="457947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46EC19F-BC53-46AD-82E6-3468C92DBCFB}"/>
              </a:ext>
            </a:extLst>
          </p:cNvPr>
          <p:cNvSpPr/>
          <p:nvPr/>
        </p:nvSpPr>
        <p:spPr>
          <a:xfrm>
            <a:off x="4523614" y="151279"/>
            <a:ext cx="520206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Recepción muestras</a:t>
            </a:r>
          </a:p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13:30 en adelante </a:t>
            </a:r>
          </a:p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24/7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8E9C878-0E38-4C8C-91AD-DC8C69126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9" y="823446"/>
            <a:ext cx="4465558" cy="5969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648FF60-D8FC-441A-AFD9-185B03DD8F7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9002" y="297023"/>
            <a:ext cx="1129551" cy="10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1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05564" y="236379"/>
            <a:ext cx="1129551" cy="10584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4E6C0A6-1F79-4E65-9FC9-782B35471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2" y="1073791"/>
            <a:ext cx="8204432" cy="52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F969BC1-B768-4230-8873-DA34BF72C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0538" y="616591"/>
            <a:ext cx="4647500" cy="61155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5930EC-DA46-4D7A-9FA5-0C8163C1E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97" y="253157"/>
            <a:ext cx="5143500" cy="63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2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RACIAS"/>
          <p:cNvSpPr txBox="1">
            <a:spLocks noGrp="1"/>
          </p:cNvSpPr>
          <p:nvPr>
            <p:ph type="title"/>
          </p:nvPr>
        </p:nvSpPr>
        <p:spPr>
          <a:xfrm>
            <a:off x="5787069" y="4001956"/>
            <a:ext cx="5835984" cy="1936750"/>
          </a:xfrm>
          <a:prstGeom prst="rect">
            <a:avLst/>
          </a:prstGeom>
        </p:spPr>
        <p:txBody>
          <a:bodyPr/>
          <a:lstStyle>
            <a:lvl1pPr>
              <a:defRPr sz="12400" spc="-372">
                <a:gradFill flip="none" rotWithShape="1">
                  <a:gsLst>
                    <a:gs pos="0">
                      <a:srgbClr val="FF00D8"/>
                    </a:gs>
                    <a:gs pos="100000">
                      <a:srgbClr val="9437FF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GRACIAS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877452-F307-4883-9AE1-663CC56B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787" y="652293"/>
            <a:ext cx="1962138" cy="20825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024C71F-01E1-420F-A25D-04773CBA3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2" y="60875"/>
            <a:ext cx="5143500" cy="67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259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38" y="3880844"/>
            <a:ext cx="3841730" cy="365251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929" y="3037019"/>
            <a:ext cx="3987442" cy="53401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982" y="146972"/>
            <a:ext cx="1340168" cy="120475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745835" y="1625388"/>
            <a:ext cx="10515600" cy="1325563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TOMA DE MUESTRAS EN CASOS SOSPECHOSOS DE VIRUELA DEL MONO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427" y="3948383"/>
            <a:ext cx="2444313" cy="32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enetrop">
            <a:extLst>
              <a:ext uri="{FF2B5EF4-FFF2-40B4-BE49-F238E27FC236}">
                <a16:creationId xmlns:a16="http://schemas.microsoft.com/office/drawing/2014/main" id="{4C89ED0D-BACB-4372-8C12-9DD67F83D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41" y="371475"/>
            <a:ext cx="1430523" cy="11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3" descr="Imagen 63">
            <a:extLst>
              <a:ext uri="{FF2B5EF4-FFF2-40B4-BE49-F238E27FC236}">
                <a16:creationId xmlns:a16="http://schemas.microsoft.com/office/drawing/2014/main" id="{D4958954-5490-3354-FEE7-E57F2BFB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10" y="314325"/>
            <a:ext cx="3097356" cy="1298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AF36ADF-889F-4BF5-ACF1-4C5A9D168FB1}"/>
              </a:ext>
            </a:extLst>
          </p:cNvPr>
          <p:cNvPicPr/>
          <p:nvPr/>
        </p:nvPicPr>
        <p:blipFill rotWithShape="1">
          <a:blip r:embed="rId5"/>
          <a:srcRect l="28515" t="9720" r="29493" b="3742"/>
          <a:stretch/>
        </p:blipFill>
        <p:spPr bwMode="auto">
          <a:xfrm>
            <a:off x="3783436" y="314325"/>
            <a:ext cx="5354232" cy="6247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7185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0800" y="210570"/>
            <a:ext cx="1192696" cy="1076335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291548" y="1387233"/>
            <a:ext cx="11621948" cy="767182"/>
          </a:xfrm>
        </p:spPr>
        <p:txBody>
          <a:bodyPr>
            <a:noAutofit/>
          </a:bodyPr>
          <a:lstStyle/>
          <a:p>
            <a:r>
              <a:rPr lang="es-BO" sz="3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EVOLUCIÓN DE LAS LESIONES DE LA VIRUELA DEL MONO</a:t>
            </a:r>
            <a:endParaRPr lang="en-US" sz="3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1" name="Marcador de contenido 30"/>
          <p:cNvSpPr>
            <a:spLocks noGrp="1"/>
          </p:cNvSpPr>
          <p:nvPr>
            <p:ph idx="1"/>
          </p:nvPr>
        </p:nvSpPr>
        <p:spPr>
          <a:xfrm>
            <a:off x="4084982" y="3649218"/>
            <a:ext cx="3442253" cy="34804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dirty="0">
                <a:solidFill>
                  <a:srgbClr val="FF0000"/>
                </a:solidFill>
              </a:rPr>
              <a:t>1-3 días después:</a:t>
            </a:r>
          </a:p>
          <a:p>
            <a:pPr marL="0" indent="0" algn="ctr">
              <a:buNone/>
            </a:pPr>
            <a:endParaRPr lang="es-ES" sz="800" b="1" dirty="0">
              <a:solidFill>
                <a:srgbClr val="FF0000"/>
              </a:solidFill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Máculas: 1-2 días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Pápulas: 1-2 días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Vesículas: 1-2 días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Pústulas: 5-7 días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Costras: 7-14 días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35" name="Imagen 34" descr="Viruela del mono: los sintomás y cómo se contagia esta enfermedad que  genera lesiones en la piel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7" t="9923" r="69783" b="65899"/>
          <a:stretch/>
        </p:blipFill>
        <p:spPr bwMode="auto">
          <a:xfrm>
            <a:off x="6038037" y="2253053"/>
            <a:ext cx="1220926" cy="11858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Imagen 35" descr="Viruela del mono: los sintomás y cómo se contagia esta enfermedad que  genera lesiones en la piel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10687" r="40078" b="70989"/>
          <a:stretch/>
        </p:blipFill>
        <p:spPr bwMode="auto">
          <a:xfrm>
            <a:off x="4253202" y="2259883"/>
            <a:ext cx="1189383" cy="11790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Imagen 36" descr="Viruela del mono: los sintomás y cómo se contagia esta enfermedad que  genera lesiones en la piel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09" t="9421" r="1369" b="68932"/>
          <a:stretch/>
        </p:blipFill>
        <p:spPr bwMode="auto">
          <a:xfrm>
            <a:off x="2486121" y="2754308"/>
            <a:ext cx="1171629" cy="13120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Imagen 37" descr="Viruela del mono: los sintomás y cómo se contagia esta enfermedad que  genera lesiones en la piel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9" t="36647" r="68256" b="47050"/>
          <a:stretch/>
        </p:blipFill>
        <p:spPr bwMode="auto">
          <a:xfrm>
            <a:off x="9128984" y="3995251"/>
            <a:ext cx="1054381" cy="12571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Imagen 38" descr="Viruela del mono: los sintomás y cómo se contagia esta enfermedad que  genera lesiones en la piel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2" t="37665" r="37690" b="48322"/>
          <a:stretch/>
        </p:blipFill>
        <p:spPr bwMode="auto">
          <a:xfrm>
            <a:off x="1149967" y="3954095"/>
            <a:ext cx="1377825" cy="12983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4415" y="2845996"/>
            <a:ext cx="892019" cy="112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4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0800" y="210570"/>
            <a:ext cx="1192696" cy="1076335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211799" y="1286905"/>
            <a:ext cx="11887201" cy="767182"/>
          </a:xfrm>
        </p:spPr>
        <p:txBody>
          <a:bodyPr>
            <a:noAutofit/>
          </a:bodyPr>
          <a:lstStyle/>
          <a:p>
            <a:r>
              <a:rPr lang="es-BO" sz="39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EVOLUCIÓN DE LAS LESIONES DE LA VIRUELA DEL MONO</a:t>
            </a:r>
            <a:endParaRPr lang="en-US" sz="39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1" name="Marcador de contenido 30"/>
          <p:cNvSpPr>
            <a:spLocks noGrp="1"/>
          </p:cNvSpPr>
          <p:nvPr>
            <p:ph idx="1"/>
          </p:nvPr>
        </p:nvSpPr>
        <p:spPr>
          <a:xfrm>
            <a:off x="3568526" y="2244071"/>
            <a:ext cx="3341725" cy="2356155"/>
          </a:xfrm>
        </p:spPr>
        <p:txBody>
          <a:bodyPr>
            <a:normAutofit/>
          </a:bodyPr>
          <a:lstStyle/>
          <a:p>
            <a:pPr marL="46800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Máculas: 1-2 días</a:t>
            </a:r>
          </a:p>
          <a:p>
            <a:pPr marL="46800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Pápulas: 1-2 días</a:t>
            </a:r>
          </a:p>
          <a:p>
            <a:pPr marL="46800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Vesículas: 1-2 días</a:t>
            </a:r>
          </a:p>
          <a:p>
            <a:pPr marL="46800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Pústulas: 5-7 días</a:t>
            </a:r>
          </a:p>
          <a:p>
            <a:pPr marL="46800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Costras: 7-14 días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2" name="Picture 4" descr="https://www.intramed.net/UserFiles/2022/images/Viruela.leion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" r="5264" b="60310"/>
          <a:stretch/>
        </p:blipFill>
        <p:spPr bwMode="auto">
          <a:xfrm>
            <a:off x="137476" y="4424310"/>
            <a:ext cx="5950227" cy="17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www.intramed.net/UserFiles/2022/images/Viruela.leion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48727" r="5392" b="11899"/>
          <a:stretch/>
        </p:blipFill>
        <p:spPr bwMode="auto">
          <a:xfrm>
            <a:off x="6094329" y="4458470"/>
            <a:ext cx="5936974" cy="175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cdn.pediatriaintegral.es/wp-content/uploads/2014/xviii01/03/imgPie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66" b="69211"/>
          <a:stretch/>
        </p:blipFill>
        <p:spPr bwMode="auto">
          <a:xfrm>
            <a:off x="7107126" y="2404681"/>
            <a:ext cx="1596511" cy="157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44198" y="6189785"/>
            <a:ext cx="1624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a. Vesícula inicial (diámetro: 3mm)</a:t>
            </a:r>
            <a:endParaRPr lang="en-US" sz="14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2388103" y="6191446"/>
            <a:ext cx="1448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b. Pústula </a:t>
            </a:r>
          </a:p>
          <a:p>
            <a:r>
              <a:rPr lang="es-ES" sz="1400" b="1" dirty="0"/>
              <a:t>(diámetro: 2mm)</a:t>
            </a:r>
            <a:endParaRPr lang="en-US" sz="14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256004" y="6205513"/>
            <a:ext cx="1762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c. Pústula umbilicada</a:t>
            </a:r>
          </a:p>
          <a:p>
            <a:r>
              <a:rPr lang="es-ES" sz="1400" b="1" dirty="0"/>
              <a:t>(diámetro: 3-4 mm)</a:t>
            </a:r>
            <a:endParaRPr lang="en-US" sz="14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6273425" y="6207767"/>
            <a:ext cx="1522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d. Lesión ulcerada</a:t>
            </a:r>
          </a:p>
          <a:p>
            <a:r>
              <a:rPr lang="es-ES" sz="1400" b="1" dirty="0"/>
              <a:t>(diámetro: 5 mm)</a:t>
            </a:r>
            <a:endParaRPr lang="en-US" sz="1400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204445" y="6205513"/>
            <a:ext cx="193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e. Formación de costras</a:t>
            </a:r>
          </a:p>
          <a:p>
            <a:r>
              <a:rPr lang="es-ES" sz="1400" b="1" dirty="0"/>
              <a:t>en una lesión madura</a:t>
            </a:r>
            <a:endParaRPr lang="en-US" sz="14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0180668" y="6205513"/>
            <a:ext cx="1850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f. Costra parcialmente </a:t>
            </a:r>
          </a:p>
          <a:p>
            <a:r>
              <a:rPr lang="en-US" sz="1400" b="1" dirty="0"/>
              <a:t>eliminada</a:t>
            </a:r>
          </a:p>
        </p:txBody>
      </p:sp>
    </p:spTree>
    <p:extLst>
      <p:ext uri="{BB962C8B-B14F-4D97-AF65-F5344CB8AC3E}">
        <p14:creationId xmlns:p14="http://schemas.microsoft.com/office/powerpoint/2010/main" val="14419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4 Image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9332" y="1439882"/>
            <a:ext cx="2077939" cy="20653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6" name="5 Image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9233" y="4017819"/>
            <a:ext cx="2884948" cy="2133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7" name="6 Imagen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4509" y="3976253"/>
            <a:ext cx="3532909" cy="21336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8" name="7 Imagen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66439" y="1449970"/>
            <a:ext cx="2058507" cy="205522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9" name="8 Imagen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86923" y="1452066"/>
            <a:ext cx="2059549" cy="20946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0" name="9 Imagen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631802" y="2119744"/>
            <a:ext cx="2424126" cy="362989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2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0800" y="210570"/>
            <a:ext cx="1192696" cy="1076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afilm | KLM Bio Scientif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424" y="2029172"/>
            <a:ext cx="1765651" cy="176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eringas y Agujas – Alcimars Medi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4" t="6456" r="15497" b="15257"/>
          <a:stretch/>
        </p:blipFill>
        <p:spPr bwMode="auto">
          <a:xfrm>
            <a:off x="8283355" y="3742286"/>
            <a:ext cx="2427876" cy="29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433" y="3550024"/>
            <a:ext cx="3756679" cy="75905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806025" y="3935475"/>
            <a:ext cx="1394200" cy="3987107"/>
          </a:xfrm>
          <a:prstGeom prst="rect">
            <a:avLst/>
          </a:prstGeom>
        </p:spPr>
      </p:pic>
      <p:pic>
        <p:nvPicPr>
          <p:cNvPr id="1028" name="Picture 4" descr="Amazon.com: Eppendorf 0030119452 - Tubos de 5,0 ml - Tubos de 5,0 ml - cada  uno : Industrial y Científic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t="2671" r="11440" b="8146"/>
          <a:stretch/>
        </p:blipFill>
        <p:spPr bwMode="auto">
          <a:xfrm>
            <a:off x="6733551" y="4978645"/>
            <a:ext cx="1312931" cy="162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ítulo 22"/>
          <p:cNvSpPr>
            <a:spLocks noGrp="1"/>
          </p:cNvSpPr>
          <p:nvPr>
            <p:ph type="title"/>
          </p:nvPr>
        </p:nvSpPr>
        <p:spPr>
          <a:xfrm>
            <a:off x="233972" y="1160109"/>
            <a:ext cx="10515600" cy="869063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MATERIAL PARA LA TOMA DE MUESTRAS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Marcador de contenido 23"/>
          <p:cNvSpPr>
            <a:spLocks noGrp="1"/>
          </p:cNvSpPr>
          <p:nvPr>
            <p:ph idx="1"/>
          </p:nvPr>
        </p:nvSpPr>
        <p:spPr>
          <a:xfrm>
            <a:off x="658133" y="2072243"/>
            <a:ext cx="6219241" cy="3911698"/>
          </a:xfrm>
        </p:spPr>
        <p:txBody>
          <a:bodyPr>
            <a:normAutofit fontScale="32500" lnSpcReduction="20000"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es-ES" sz="9800" dirty="0"/>
              <a:t>Medio de transporte viral (MTV)</a:t>
            </a:r>
            <a:endParaRPr lang="en-US" sz="9800" dirty="0"/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es-ES" sz="9800" dirty="0"/>
              <a:t>Tubos estériles o </a:t>
            </a:r>
            <a:r>
              <a:rPr lang="es-ES" sz="9800" dirty="0" err="1"/>
              <a:t>eppendorf</a:t>
            </a:r>
            <a:endParaRPr lang="en-US" sz="9800" dirty="0"/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es-ES" sz="9800" dirty="0"/>
              <a:t>Bisturí, lancetas</a:t>
            </a:r>
            <a:endParaRPr lang="en-US" sz="9800" dirty="0"/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es-ES" sz="9800" dirty="0"/>
              <a:t>Pinzas</a:t>
            </a:r>
            <a:endParaRPr lang="en-US" sz="9800" dirty="0"/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es-ES" sz="9800" dirty="0"/>
              <a:t>Agujas hipodérmicas</a:t>
            </a:r>
            <a:endParaRPr lang="en-US" sz="9800" dirty="0"/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es-ES" sz="9800" dirty="0"/>
              <a:t>Hisopos de </a:t>
            </a:r>
            <a:r>
              <a:rPr lang="es-ES" sz="9800" dirty="0" err="1"/>
              <a:t>dacron</a:t>
            </a:r>
            <a:r>
              <a:rPr lang="es-ES" sz="9800" dirty="0"/>
              <a:t> (no algodón)</a:t>
            </a:r>
            <a:endParaRPr lang="en-US" sz="9800" dirty="0"/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es-ES" sz="9800" dirty="0" err="1"/>
              <a:t>Parafilm</a:t>
            </a:r>
            <a:endParaRPr lang="es-ES" sz="9800" dirty="0">
              <a:ln w="0"/>
            </a:endParaRP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endParaRPr lang="es-E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0496">
            <a:off x="10800673" y="2772999"/>
            <a:ext cx="1247775" cy="4114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1354" y="269083"/>
            <a:ext cx="1340168" cy="12047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9"/>
          <a:srcRect t="25314" b="25314"/>
          <a:stretch/>
        </p:blipFill>
        <p:spPr>
          <a:xfrm>
            <a:off x="5997855" y="2698738"/>
            <a:ext cx="2143125" cy="105809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950578" y="3495835"/>
            <a:ext cx="914400" cy="332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3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386" y="4020670"/>
            <a:ext cx="2576192" cy="2837329"/>
          </a:xfrm>
          <a:prstGeom prst="rect">
            <a:avLst/>
          </a:prstGeom>
        </p:spPr>
      </p:pic>
      <p:pic>
        <p:nvPicPr>
          <p:cNvPr id="2052" name="Picture 4" descr="Maqueta Tubo Rojo mca KIMA - La Casa del Med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74842">
            <a:off x="8065500" y="2838960"/>
            <a:ext cx="2363419" cy="236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8989" y="4681140"/>
            <a:ext cx="1301578" cy="1958286"/>
          </a:xfrm>
          <a:prstGeom prst="rect">
            <a:avLst/>
          </a:prstGeom>
        </p:spPr>
      </p:pic>
      <p:sp>
        <p:nvSpPr>
          <p:cNvPr id="23" name="Título 22"/>
          <p:cNvSpPr>
            <a:spLocks noGrp="1"/>
          </p:cNvSpPr>
          <p:nvPr>
            <p:ph type="title"/>
          </p:nvPr>
        </p:nvSpPr>
        <p:spPr>
          <a:xfrm>
            <a:off x="352696" y="1557805"/>
            <a:ext cx="9797143" cy="758551"/>
          </a:xfrm>
        </p:spPr>
        <p:txBody>
          <a:bodyPr>
            <a:norm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MATERIAL PARA LA TOMA DE MUESTRAS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Marcador de contenido 23"/>
          <p:cNvSpPr>
            <a:spLocks noGrp="1"/>
          </p:cNvSpPr>
          <p:nvPr>
            <p:ph idx="1"/>
          </p:nvPr>
        </p:nvSpPr>
        <p:spPr>
          <a:xfrm>
            <a:off x="467459" y="2348034"/>
            <a:ext cx="6422132" cy="3312248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3200" b="1" dirty="0">
                <a:solidFill>
                  <a:schemeClr val="accent5">
                    <a:lumMod val="50000"/>
                  </a:schemeClr>
                </a:solidFill>
              </a:rPr>
              <a:t>Diagnóstico diferencial</a:t>
            </a:r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s-ES" sz="3200" dirty="0"/>
              <a:t>Tubo </a:t>
            </a:r>
            <a:r>
              <a:rPr lang="es-ES" sz="3200" dirty="0" err="1"/>
              <a:t>vacutainer</a:t>
            </a:r>
            <a:r>
              <a:rPr lang="es-ES" sz="3200" dirty="0"/>
              <a:t> tapa roja – 5ml</a:t>
            </a:r>
            <a:endParaRPr lang="en-US" sz="32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s-ES" sz="3200" dirty="0"/>
              <a:t>Tubo </a:t>
            </a:r>
            <a:r>
              <a:rPr lang="es-ES" sz="3200" dirty="0" err="1"/>
              <a:t>vacutainer</a:t>
            </a:r>
            <a:r>
              <a:rPr lang="es-ES" sz="3200" dirty="0"/>
              <a:t> tapa lila  </a:t>
            </a:r>
            <a:endParaRPr lang="en-US" sz="32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s-ES" sz="3200" dirty="0"/>
              <a:t>Medio de transporte Stuart</a:t>
            </a:r>
            <a:endParaRPr lang="en-US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3396" y="3270873"/>
            <a:ext cx="1037182" cy="74979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6000"/>
                    </a14:imgEffect>
                    <a14:imgEffect>
                      <a14:brightnessContrast bright="4000" contrast="-4000"/>
                    </a14:imgEffect>
                  </a14:imgLayer>
                </a14:imgProps>
              </a:ext>
            </a:extLst>
          </a:blip>
          <a:srcRect r="44497"/>
          <a:stretch/>
        </p:blipFill>
        <p:spPr>
          <a:xfrm rot="5400000">
            <a:off x="1837336" y="3331577"/>
            <a:ext cx="1389642" cy="504784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163" y="4568306"/>
            <a:ext cx="2381213" cy="218395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1982" y="146972"/>
            <a:ext cx="1340168" cy="12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48" y="132277"/>
            <a:ext cx="1299882" cy="1168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88" y="2212810"/>
            <a:ext cx="3090940" cy="256663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62707" y="3646583"/>
            <a:ext cx="1685581" cy="24763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/>
          <a:srcRect l="30036" r="40073"/>
          <a:stretch/>
        </p:blipFill>
        <p:spPr>
          <a:xfrm rot="3779546">
            <a:off x="8484043" y="3598351"/>
            <a:ext cx="769441" cy="380803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38227">
            <a:off x="9593031" y="2629817"/>
            <a:ext cx="3847150" cy="3802241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/>
        </p:nvGraphicFramePr>
        <p:xfrm>
          <a:off x="59977" y="2076426"/>
          <a:ext cx="7330451" cy="4633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388531" y="1384593"/>
            <a:ext cx="6534972" cy="760025"/>
          </a:xfrm>
        </p:spPr>
        <p:txBody>
          <a:bodyPr>
            <a:normAutofit/>
          </a:bodyPr>
          <a:lstStyle/>
          <a:p>
            <a:pPr algn="ctr"/>
            <a:r>
              <a:rPr lang="es-ES" sz="36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/>
              </a:rPr>
              <a:t>HISOPADO OROFARINGEO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D20C96B-9999-4073-AEE9-E2359CCCA43A}"/>
              </a:ext>
            </a:extLst>
          </p:cNvPr>
          <p:cNvSpPr/>
          <p:nvPr/>
        </p:nvSpPr>
        <p:spPr>
          <a:xfrm>
            <a:off x="5026450" y="114200"/>
            <a:ext cx="57133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dirty="0">
                <a:ln w="0"/>
                <a:solidFill>
                  <a:srgbClr val="4472C4">
                    <a:lumMod val="50000"/>
                  </a:srgbClr>
                </a:solidFill>
                <a:ea typeface="+mj-ea"/>
                <a:cs typeface="+mj-cs"/>
              </a:rPr>
              <a:t>MUESTRAS ESPECÍFICAS </a:t>
            </a:r>
          </a:p>
          <a:p>
            <a:pPr algn="ctr"/>
            <a:r>
              <a:rPr lang="es-ES" sz="4000" b="1" dirty="0">
                <a:ln w="0"/>
                <a:solidFill>
                  <a:srgbClr val="4472C4">
                    <a:lumMod val="50000"/>
                  </a:srgbClr>
                </a:solidFill>
                <a:ea typeface="+mj-ea"/>
                <a:cs typeface="+mj-cs"/>
              </a:rPr>
              <a:t>PARA MKPXV</a:t>
            </a:r>
            <a:endParaRPr lang="es-BO" sz="4000" dirty="0"/>
          </a:p>
        </p:txBody>
      </p:sp>
    </p:spTree>
    <p:extLst>
      <p:ext uri="{BB962C8B-B14F-4D97-AF65-F5344CB8AC3E}">
        <p14:creationId xmlns:p14="http://schemas.microsoft.com/office/powerpoint/2010/main" val="78088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00AE3BB-0454-49F0-82D3-EAA15DED1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2" t="21057" r="27753" b="7518"/>
          <a:stretch/>
        </p:blipFill>
        <p:spPr>
          <a:xfrm>
            <a:off x="127621" y="263525"/>
            <a:ext cx="6686551" cy="6172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4C2D2D0-5FD3-41DF-9DC5-23D72F345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89" b="14518"/>
          <a:stretch/>
        </p:blipFill>
        <p:spPr>
          <a:xfrm>
            <a:off x="8116352" y="833120"/>
            <a:ext cx="3855749" cy="519176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FD54B79-B7DF-4E3F-9241-B1A6AB8B40CC}"/>
              </a:ext>
            </a:extLst>
          </p:cNvPr>
          <p:cNvSpPr/>
          <p:nvPr/>
        </p:nvSpPr>
        <p:spPr>
          <a:xfrm>
            <a:off x="9306560" y="1645920"/>
            <a:ext cx="904240" cy="14224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4795F7C9-29AD-41C7-AE0B-B62B68EE3888}"/>
              </a:ext>
            </a:extLst>
          </p:cNvPr>
          <p:cNvSpPr/>
          <p:nvPr/>
        </p:nvSpPr>
        <p:spPr>
          <a:xfrm>
            <a:off x="7091680" y="2809240"/>
            <a:ext cx="833120" cy="61976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210689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B9B8CA6B-B4F2-417A-95CA-6F7007393204}"/>
              </a:ext>
            </a:extLst>
          </p:cNvPr>
          <p:cNvSpPr txBox="1"/>
          <p:nvPr/>
        </p:nvSpPr>
        <p:spPr>
          <a:xfrm flipH="1">
            <a:off x="679336" y="3839434"/>
            <a:ext cx="332810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pic>
        <p:nvPicPr>
          <p:cNvPr id="31" name="Picture 4" descr="cenetrop">
            <a:extLst>
              <a:ext uri="{FF2B5EF4-FFF2-40B4-BE49-F238E27FC236}">
                <a16:creationId xmlns:a16="http://schemas.microsoft.com/office/drawing/2014/main" id="{F41C4B9C-B528-46CE-965C-8B3691DA1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114" y="130629"/>
            <a:ext cx="1136589" cy="106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>
            <a:extLst>
              <a:ext uri="{FF2B5EF4-FFF2-40B4-BE49-F238E27FC236}">
                <a16:creationId xmlns:a16="http://schemas.microsoft.com/office/drawing/2014/main" id="{99D41807-5879-436A-AE92-ADA71B3DCB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B8AE8AEE-C6EB-4BB7-9FDF-1FD04F70A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D2569D94-677C-4BB4-9F21-1B8414164D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159209AA-AF32-4E0D-B803-744B7DE792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4E028164-F217-441B-9A03-C8A37AF8FA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770217"/>
            <a:ext cx="1798890" cy="16989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690" y="3444484"/>
            <a:ext cx="1805143" cy="17432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4843" y="5187775"/>
            <a:ext cx="1906860" cy="16702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0969" y="1228684"/>
            <a:ext cx="81487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 w="0"/>
                <a:solidFill>
                  <a:schemeClr val="accent1">
                    <a:lumMod val="5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PROCEDIMIENTO PARA LA TOMA DE MUESTRA</a:t>
            </a:r>
          </a:p>
        </p:txBody>
      </p:sp>
      <p:graphicFrame>
        <p:nvGraphicFramePr>
          <p:cNvPr id="27" name="Diagrama 26"/>
          <p:cNvGraphicFramePr/>
          <p:nvPr/>
        </p:nvGraphicFramePr>
        <p:xfrm>
          <a:off x="437322" y="1923110"/>
          <a:ext cx="6630097" cy="455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FEDD7F43-1891-43B2-9FEB-C2014881C7E7}"/>
              </a:ext>
            </a:extLst>
          </p:cNvPr>
          <p:cNvSpPr/>
          <p:nvPr/>
        </p:nvSpPr>
        <p:spPr>
          <a:xfrm>
            <a:off x="5007045" y="20767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ES" sz="4000" b="1" dirty="0">
                <a:ln w="0"/>
                <a:solidFill>
                  <a:srgbClr val="4472C4">
                    <a:lumMod val="50000"/>
                  </a:srgbClr>
                </a:solidFill>
              </a:rPr>
              <a:t>MUESTRAS ESPECÍFICAS </a:t>
            </a:r>
          </a:p>
          <a:p>
            <a:pPr lvl="0" algn="ctr"/>
            <a:r>
              <a:rPr lang="es-ES" sz="4000" b="1" dirty="0">
                <a:ln w="0"/>
                <a:solidFill>
                  <a:srgbClr val="4472C4">
                    <a:lumMod val="50000"/>
                  </a:srgbClr>
                </a:solidFill>
              </a:rPr>
              <a:t>PARA MKPXV</a:t>
            </a:r>
            <a:endParaRPr lang="es-BO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623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B9B8CA6B-B4F2-417A-95CA-6F7007393204}"/>
              </a:ext>
            </a:extLst>
          </p:cNvPr>
          <p:cNvSpPr txBox="1"/>
          <p:nvPr/>
        </p:nvSpPr>
        <p:spPr>
          <a:xfrm flipH="1">
            <a:off x="679336" y="3839434"/>
            <a:ext cx="332810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pic>
        <p:nvPicPr>
          <p:cNvPr id="31" name="Picture 4" descr="cenetrop">
            <a:extLst>
              <a:ext uri="{FF2B5EF4-FFF2-40B4-BE49-F238E27FC236}">
                <a16:creationId xmlns:a16="http://schemas.microsoft.com/office/drawing/2014/main" id="{F41C4B9C-B528-46CE-965C-8B3691DA1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114" y="130629"/>
            <a:ext cx="1136589" cy="106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>
            <a:extLst>
              <a:ext uri="{FF2B5EF4-FFF2-40B4-BE49-F238E27FC236}">
                <a16:creationId xmlns:a16="http://schemas.microsoft.com/office/drawing/2014/main" id="{99D41807-5879-436A-AE92-ADA71B3DCB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B8AE8AEE-C6EB-4BB7-9FDF-1FD04F70A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85554" y="1042678"/>
            <a:ext cx="103160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 w="0"/>
                <a:solidFill>
                  <a:schemeClr val="accent1">
                    <a:lumMod val="5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PROCEDIMIENTO PARA LA TOMA DE MUESTRA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0381" y="1768894"/>
            <a:ext cx="3567475" cy="4756634"/>
          </a:xfrm>
          <a:prstGeom prst="rect">
            <a:avLst/>
          </a:prstGeom>
        </p:spPr>
      </p:pic>
      <p:pic>
        <p:nvPicPr>
          <p:cNvPr id="8" name="Imagen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1018" y="1750564"/>
            <a:ext cx="3563949" cy="475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7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B9B8CA6B-B4F2-417A-95CA-6F7007393204}"/>
              </a:ext>
            </a:extLst>
          </p:cNvPr>
          <p:cNvSpPr txBox="1"/>
          <p:nvPr/>
        </p:nvSpPr>
        <p:spPr>
          <a:xfrm flipH="1">
            <a:off x="679336" y="3839434"/>
            <a:ext cx="332810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pic>
        <p:nvPicPr>
          <p:cNvPr id="31" name="Picture 4" descr="cenetrop">
            <a:extLst>
              <a:ext uri="{FF2B5EF4-FFF2-40B4-BE49-F238E27FC236}">
                <a16:creationId xmlns:a16="http://schemas.microsoft.com/office/drawing/2014/main" id="{F41C4B9C-B528-46CE-965C-8B3691DA1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114" y="130629"/>
            <a:ext cx="1136589" cy="106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>
            <a:extLst>
              <a:ext uri="{FF2B5EF4-FFF2-40B4-BE49-F238E27FC236}">
                <a16:creationId xmlns:a16="http://schemas.microsoft.com/office/drawing/2014/main" id="{99D41807-5879-436A-AE92-ADA71B3DCB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B8AE8AEE-C6EB-4BB7-9FDF-1FD04F70A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937954" y="1026109"/>
            <a:ext cx="103160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 w="0"/>
                <a:solidFill>
                  <a:schemeClr val="accent1">
                    <a:lumMod val="5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PROCEDIMIENTO PARA LA TOMA DE MUESTRA</a:t>
            </a:r>
          </a:p>
        </p:txBody>
      </p:sp>
      <p:pic>
        <p:nvPicPr>
          <p:cNvPr id="9" name="WhatsApp Video 2022-06-15 at 12.03.02 PM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36975" y="1733994"/>
            <a:ext cx="2315983" cy="4210878"/>
          </a:xfrm>
          <a:prstGeom prst="rect">
            <a:avLst/>
          </a:prstGeom>
        </p:spPr>
      </p:pic>
      <p:pic>
        <p:nvPicPr>
          <p:cNvPr id="2" name="WhatsApp Video 2022-06-15 at 12.03.02 P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082546" y="1733994"/>
            <a:ext cx="2315983" cy="4210878"/>
          </a:xfrm>
          <a:prstGeom prst="rect">
            <a:avLst/>
          </a:prstGeom>
        </p:spPr>
      </p:pic>
      <p:pic>
        <p:nvPicPr>
          <p:cNvPr id="3" name="WhatsApp Video 2022-06-26 at 11.02.43 PM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276012" y="1733994"/>
            <a:ext cx="2315983" cy="4210878"/>
          </a:xfrm>
          <a:prstGeom prst="rect">
            <a:avLst/>
          </a:prstGeom>
        </p:spPr>
      </p:pic>
      <p:pic>
        <p:nvPicPr>
          <p:cNvPr id="4" name="WhatsApp Video 2022-06-26 at 11.07.17 PM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24006" y="1733994"/>
            <a:ext cx="2315984" cy="42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enetrop">
            <a:extLst>
              <a:ext uri="{FF2B5EF4-FFF2-40B4-BE49-F238E27FC236}">
                <a16:creationId xmlns:a16="http://schemas.microsoft.com/office/drawing/2014/main" id="{4C89ED0D-BACB-4372-8C12-9DD67F83D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780" y="490744"/>
            <a:ext cx="1134989" cy="96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3" descr="Imagen 63">
            <a:extLst>
              <a:ext uri="{FF2B5EF4-FFF2-40B4-BE49-F238E27FC236}">
                <a16:creationId xmlns:a16="http://schemas.microsoft.com/office/drawing/2014/main" id="{D4958954-5490-3354-FEE7-E57F2BFB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10" y="314325"/>
            <a:ext cx="3760482" cy="1298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FB8FBC3-FF1E-9323-921A-3A11E8D40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2093843"/>
            <a:ext cx="5495925" cy="42406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E2EC19C-D36E-B0E2-C8BF-050A5528B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314" y="1931339"/>
            <a:ext cx="4438650" cy="41243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E6E9040-67BA-C9D7-0D5E-B71442CBCB95}"/>
              </a:ext>
            </a:extLst>
          </p:cNvPr>
          <p:cNvSpPr txBox="1"/>
          <p:nvPr/>
        </p:nvSpPr>
        <p:spPr>
          <a:xfrm>
            <a:off x="4134679" y="685195"/>
            <a:ext cx="6506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BO" sz="4000" b="1" i="1" u="none" strike="noStrike" kern="1200" cap="none" spc="0" normalizeH="0" baseline="0" noProof="0" dirty="0">
                <a:ln>
                  <a:noFill/>
                </a:ln>
                <a:solidFill>
                  <a:srgbClr val="0C337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VIRUELA DEL MONO</a:t>
            </a:r>
            <a:endParaRPr lang="es-BO" sz="4000" dirty="0"/>
          </a:p>
        </p:txBody>
      </p:sp>
    </p:spTree>
    <p:extLst>
      <p:ext uri="{BB962C8B-B14F-4D97-AF65-F5344CB8AC3E}">
        <p14:creationId xmlns:p14="http://schemas.microsoft.com/office/powerpoint/2010/main" val="3258633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48" y="132277"/>
            <a:ext cx="1299882" cy="128856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62707" y="3646583"/>
            <a:ext cx="1685581" cy="24763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3626666" y="1143514"/>
            <a:ext cx="4799881" cy="787368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/>
              </a:rPr>
              <a:t>TOMA DE MUESTRA</a:t>
            </a:r>
            <a:br>
              <a:rPr lang="es-ES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/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11" y="2290287"/>
            <a:ext cx="2573754" cy="25944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Imagen 1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5"/>
          <a:stretch/>
        </p:blipFill>
        <p:spPr bwMode="auto">
          <a:xfrm>
            <a:off x="7592926" y="2166424"/>
            <a:ext cx="3889279" cy="285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INFECCIONESCUTÁNEAS BACTERIAN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62" y="2290287"/>
            <a:ext cx="2573754" cy="25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6"/>
          <a:srcRect b="43963"/>
          <a:stretch/>
        </p:blipFill>
        <p:spPr>
          <a:xfrm>
            <a:off x="3924991" y="5152531"/>
            <a:ext cx="2737842" cy="140711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l="38890" t="57422" r="35258"/>
          <a:stretch/>
        </p:blipFill>
        <p:spPr>
          <a:xfrm>
            <a:off x="6662833" y="5342101"/>
            <a:ext cx="710152" cy="107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-20220701-WA0001">
            <a:hlinkClick r:id="" action="ppaction://media"/>
            <a:extLst>
              <a:ext uri="{FF2B5EF4-FFF2-40B4-BE49-F238E27FC236}">
                <a16:creationId xmlns:a16="http://schemas.microsoft.com/office/drawing/2014/main" id="{1AEFABFB-E006-4E43-A36A-EB1198CC61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3899" y="1061622"/>
            <a:ext cx="4868832" cy="4876800"/>
          </a:xfrm>
          <a:prstGeom prst="rect">
            <a:avLst/>
          </a:prstGeom>
        </p:spPr>
      </p:pic>
      <p:pic>
        <p:nvPicPr>
          <p:cNvPr id="5" name="VID-20220701-WA0002">
            <a:hlinkClick r:id="" action="ppaction://media"/>
            <a:extLst>
              <a:ext uri="{FF2B5EF4-FFF2-40B4-BE49-F238E27FC236}">
                <a16:creationId xmlns:a16="http://schemas.microsoft.com/office/drawing/2014/main" id="{056CA581-219C-4124-9E42-17B63A83C7F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0815" y="1125853"/>
            <a:ext cx="3670346" cy="50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7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1478BEC-5FEC-47E5-9CE7-36AD0EF21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85" y="1149292"/>
            <a:ext cx="3090386" cy="52305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52F6F6-AC6F-48F4-A747-1D77B5D32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50" y="1149292"/>
            <a:ext cx="7852096" cy="50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97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0548E9-E807-4AB2-B1BB-1125AD49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7" y="1644242"/>
            <a:ext cx="5735273" cy="48673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F40DDB1-368F-4206-98B4-877BD0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16" y="880844"/>
            <a:ext cx="2890229" cy="56307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A7E340-DF10-4768-814C-4EAAC61616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661" y="805342"/>
            <a:ext cx="2577040" cy="570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66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A291D81-C20D-4654-86FA-41AA9DCD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5" y="1140903"/>
            <a:ext cx="3334844" cy="544445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519E6C5-126E-44FD-9452-6E2F3A46A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748" y="1071694"/>
            <a:ext cx="3090386" cy="55199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BBAEDD-AE96-4DD6-9C6F-6727FE316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79" y="805343"/>
            <a:ext cx="4132976" cy="58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A62195-C4DD-493C-83EB-B176053D7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3" y="1122028"/>
            <a:ext cx="993256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38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A29B45-361A-48CB-96BF-D92EC1A08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8" y="1224793"/>
            <a:ext cx="11216080" cy="50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66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521B094-BFD1-45B6-AD1E-C8F02C8D5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52" y="1124124"/>
            <a:ext cx="3086100" cy="56038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B2C3A2-620F-483B-9288-55998C521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4" y="1124124"/>
            <a:ext cx="7222922" cy="56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18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026CF9-05F6-41F8-AB10-D0C9780A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15068"/>
            <a:ext cx="9144000" cy="53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34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102DF8-3D64-43D9-BCFB-B9DB5B07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21" y="1258348"/>
            <a:ext cx="5143500" cy="51927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1EA331-11A2-430B-83CB-F0FD3254B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68" y="687896"/>
            <a:ext cx="5327009" cy="576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4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enetrop">
            <a:extLst>
              <a:ext uri="{FF2B5EF4-FFF2-40B4-BE49-F238E27FC236}">
                <a16:creationId xmlns:a16="http://schemas.microsoft.com/office/drawing/2014/main" id="{4C89ED0D-BACB-4372-8C12-9DD67F83D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737" y="298833"/>
            <a:ext cx="1061072" cy="87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3" descr="Imagen 63">
            <a:extLst>
              <a:ext uri="{FF2B5EF4-FFF2-40B4-BE49-F238E27FC236}">
                <a16:creationId xmlns:a16="http://schemas.microsoft.com/office/drawing/2014/main" id="{D4958954-5490-3354-FEE7-E57F2BFB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10" y="314325"/>
            <a:ext cx="3760482" cy="129896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96BFA6E-7498-43BD-2136-8FA108ED1C5E}"/>
              </a:ext>
            </a:extLst>
          </p:cNvPr>
          <p:cNvSpPr txBox="1"/>
          <p:nvPr/>
        </p:nvSpPr>
        <p:spPr>
          <a:xfrm>
            <a:off x="3607123" y="29883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BO" sz="4000" b="1" i="1" u="none" strike="noStrike" kern="1200" cap="none" spc="0" normalizeH="0" baseline="0" noProof="0" dirty="0">
                <a:ln>
                  <a:noFill/>
                </a:ln>
                <a:solidFill>
                  <a:srgbClr val="0C337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VIRUELA DEL MONO</a:t>
            </a:r>
            <a:endParaRPr kumimoji="0" lang="es-BO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58A0E6-9FE9-85E8-1396-D092220CA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23" y="1296151"/>
            <a:ext cx="5483340" cy="5263016"/>
          </a:xfrm>
          <a:prstGeom prst="rect">
            <a:avLst/>
          </a:prstGeom>
        </p:spPr>
      </p:pic>
      <p:sp>
        <p:nvSpPr>
          <p:cNvPr id="9" name="El personal que recolecta muestras debe usar equipo de protección personal (EPP) de acuerdo con las recomendaciones para precauciones estándar, de contacto y de gotas; el personal de laboratorio debe estar capacitado para el uso adecuado del EPP, incluye">
            <a:extLst>
              <a:ext uri="{FF2B5EF4-FFF2-40B4-BE49-F238E27FC236}">
                <a16:creationId xmlns:a16="http://schemas.microsoft.com/office/drawing/2014/main" id="{FC12B3A7-8D4C-BCA3-3FDD-E530F9B4F553}"/>
              </a:ext>
            </a:extLst>
          </p:cNvPr>
          <p:cNvSpPr txBox="1"/>
          <p:nvPr/>
        </p:nvSpPr>
        <p:spPr>
          <a:xfrm>
            <a:off x="6890674" y="3316548"/>
            <a:ext cx="4814911" cy="324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0" marR="0" lvl="0" indent="0" algn="just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El personal que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recolecta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muestras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debe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usar </a:t>
            </a:r>
            <a:r>
              <a:rPr kumimoji="0" sz="1900" b="1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equipo</a:t>
            </a:r>
            <a:r>
              <a:rPr kumimoji="0" sz="1900" b="1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sz="1900" b="1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protección</a:t>
            </a:r>
            <a:r>
              <a:rPr kumimoji="0" sz="1900" b="1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 personal 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(EPP) de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acuerdo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con las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recomendaciones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para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precauciones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estándar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, de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contacto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y de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gotas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;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el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personal de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laboratorio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debe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estar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capacitado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para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el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uso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adecuado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del EPP,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incluyendo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bata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desechable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antifluído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,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guantes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de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látex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,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gafas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o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cubierta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facial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completa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,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gorro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,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cubre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calzados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, </a:t>
            </a:r>
            <a:r>
              <a:rPr kumimoji="0" sz="1900" b="0" i="0" u="none" strike="noStrike" kern="0" cap="none" spc="0" normalizeH="0" baseline="0" noProof="0" dirty="0" err="1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respirador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Arial"/>
                <a:cs typeface="Arial"/>
                <a:sym typeface="Arial"/>
              </a:rPr>
              <a:t> N95.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B9DCD23-DB65-671C-5E2E-DC516A6585B6}"/>
              </a:ext>
            </a:extLst>
          </p:cNvPr>
          <p:cNvSpPr/>
          <p:nvPr/>
        </p:nvSpPr>
        <p:spPr>
          <a:xfrm>
            <a:off x="5623706" y="48370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337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106B9F-03FC-4813-AB87-AEC1FCFB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73" y="1140903"/>
            <a:ext cx="9240253" cy="54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279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1AF58D-A1C1-4D99-A200-BB1BFB638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62" y="1191237"/>
            <a:ext cx="4520793" cy="51760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DDC17F-A3A7-479B-B37F-AE441EFF2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76" y="1107347"/>
            <a:ext cx="4983061" cy="52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85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35B5FB-A045-4BC0-98D4-183E11BE6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5" y="1325460"/>
            <a:ext cx="5143500" cy="53857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DFDA255-3374-4435-A40E-539D5E04B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62" y="1325460"/>
            <a:ext cx="5143500" cy="53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70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ED3336-ABEB-4C56-98A5-A8D7F7707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3" y="1249960"/>
            <a:ext cx="4395831" cy="542767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D815BA4-68A2-4CF8-B991-E41C12569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01" y="738232"/>
            <a:ext cx="3086100" cy="59394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6E3CC68-AA44-4029-A111-2D639EFB3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93" y="665877"/>
            <a:ext cx="3086100" cy="60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6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5FFA3D1-BDA6-4376-9CA5-4FDC6AC4A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291903"/>
            <a:ext cx="5143500" cy="53353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8E3FD9-610D-426C-9735-08073836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29" y="1291903"/>
            <a:ext cx="5143500" cy="55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119C5F-927B-4E62-BF0C-5A2E0D0F3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0" y="1283516"/>
            <a:ext cx="5712902" cy="43622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DDD71E4-89A4-43FE-A0C4-C47AC26B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23" y="1283515"/>
            <a:ext cx="5402874" cy="44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7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Maqueta Tubo Rojo mca KIMA - La Casa del Me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13399">
            <a:off x="5269803" y="3292021"/>
            <a:ext cx="2202703" cy="22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848" y="132277"/>
            <a:ext cx="1299882" cy="116853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62707" y="3646583"/>
            <a:ext cx="1685581" cy="24763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1305497" y="1513558"/>
            <a:ext cx="9089256" cy="787368"/>
          </a:xfrm>
        </p:spPr>
        <p:txBody>
          <a:bodyPr>
            <a:normAutofit/>
          </a:bodyPr>
          <a:lstStyle/>
          <a:p>
            <a:pPr algn="ctr"/>
            <a:r>
              <a:rPr lang="es-ES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/>
              </a:rPr>
              <a:t>OTRAS MUESTRAS: SANGRE ENTERA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Servicios - Laboratorio Clínico Clin&amp;Gen 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6" y="3597747"/>
            <a:ext cx="4026882" cy="2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Viruela del mono: diez razones para ser optimista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17" y="3597747"/>
            <a:ext cx="4026882" cy="2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9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iruela del mono: diez razones para ser optimista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60565" y="2403888"/>
            <a:ext cx="3349487" cy="1325563"/>
          </a:xfrm>
        </p:spPr>
        <p:txBody>
          <a:bodyPr>
            <a:normAutofit/>
          </a:bodyPr>
          <a:lstStyle/>
          <a:p>
            <a:r>
              <a:rPr lang="es-ES" sz="6000" b="1" dirty="0"/>
              <a:t>GRACIAS</a:t>
            </a:r>
            <a:endParaRPr lang="en-US" sz="6000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1F5D-41D8-462E-85F0-99D7B013140D}" type="slidenum">
              <a:rPr lang="es-BO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s-BO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039" y="426609"/>
            <a:ext cx="2114433" cy="19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n" descr="Imagen"/>
          <p:cNvPicPr>
            <a:picLocks/>
          </p:cNvPicPr>
          <p:nvPr/>
        </p:nvPicPr>
        <p:blipFill>
          <a:blip r:embed="rId2">
            <a:alphaModFix amt="60574"/>
          </a:blip>
          <a:stretch>
            <a:fillRect/>
          </a:stretch>
        </p:blipFill>
        <p:spPr>
          <a:xfrm>
            <a:off x="-67791" y="22616"/>
            <a:ext cx="1225979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TIPOS DE MUESTRAS"/>
          <p:cNvSpPr txBox="1">
            <a:spLocks noGrp="1"/>
          </p:cNvSpPr>
          <p:nvPr>
            <p:ph type="title"/>
          </p:nvPr>
        </p:nvSpPr>
        <p:spPr>
          <a:xfrm>
            <a:off x="433577" y="128055"/>
            <a:ext cx="11066496" cy="908162"/>
          </a:xfrm>
          <a:prstGeom prst="rect">
            <a:avLst/>
          </a:prstGeom>
        </p:spPr>
        <p:txBody>
          <a:bodyPr>
            <a:noAutofit/>
          </a:bodyPr>
          <a:lstStyle>
            <a:lvl1pPr defTabSz="701675">
              <a:defRPr sz="9860" spc="-295">
                <a:gradFill flip="none" rotWithShape="1">
                  <a:gsLst>
                    <a:gs pos="0">
                      <a:srgbClr val="0433FF"/>
                    </a:gs>
                    <a:gs pos="100000">
                      <a:srgbClr val="9437FF"/>
                    </a:gs>
                  </a:gsLst>
                  <a:lin ang="3960000" scaled="0"/>
                </a:gradFill>
              </a:defRPr>
            </a:lvl1pPr>
          </a:lstStyle>
          <a:p>
            <a:r>
              <a:rPr sz="5400" b="1" dirty="0">
                <a:solidFill>
                  <a:schemeClr val="accent1">
                    <a:lumMod val="75000"/>
                  </a:schemeClr>
                </a:solidFill>
              </a:rPr>
              <a:t>TIPOS DE MUESTRAS</a:t>
            </a:r>
          </a:p>
        </p:txBody>
      </p:sp>
      <p:sp>
        <p:nvSpPr>
          <p:cNvPr id="370" name="El tipo de muestra recomendada para la confirmación por laboratorio de la viruela del mono es el material de la lesión cutánea,…"/>
          <p:cNvSpPr txBox="1"/>
          <p:nvPr/>
        </p:nvSpPr>
        <p:spPr>
          <a:xfrm>
            <a:off x="161863" y="1074351"/>
            <a:ext cx="11221021" cy="586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l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525" b="0" i="0" u="none" strike="noStrike" kern="0" cap="none" spc="0" normalizeH="0" baseline="0" noProof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El tipo de muestra recomendada para la confirmación por laboratorio de la viruela del mono es el material de la </a:t>
            </a:r>
            <a:r>
              <a:rPr kumimoji="0" sz="1525" b="1" i="0" u="none" strike="noStrike" kern="0" cap="none" spc="0" normalizeH="0" baseline="0" noProof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lesión cutánea,</a:t>
            </a:r>
            <a:r>
              <a:rPr kumimoji="0" sz="1525" b="0" i="0" u="none" strike="noStrike" kern="0" cap="none" spc="0" normalizeH="0" baseline="0" noProof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0">
                <a:solidFill>
                  <a:srgbClr val="531B93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525" b="0" i="0" u="none" strike="noStrike" kern="0" cap="none" spc="0" normalizeH="0" baseline="0" noProof="0">
                <a:ln>
                  <a:noFill/>
                </a:ln>
                <a:solidFill>
                  <a:srgbClr val="531B93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que incluye:</a:t>
            </a:r>
          </a:p>
        </p:txBody>
      </p:sp>
      <p:grpSp>
        <p:nvGrpSpPr>
          <p:cNvPr id="379" name="Diagrama 5"/>
          <p:cNvGrpSpPr/>
          <p:nvPr/>
        </p:nvGrpSpPr>
        <p:grpSpPr>
          <a:xfrm>
            <a:off x="452888" y="2047424"/>
            <a:ext cx="5507651" cy="3087317"/>
            <a:chOff x="0" y="0"/>
            <a:chExt cx="11015301" cy="6174632"/>
          </a:xfrm>
        </p:grpSpPr>
        <p:sp>
          <p:nvSpPr>
            <p:cNvPr id="371" name="Rectángulo redondeado"/>
            <p:cNvSpPr/>
            <p:nvPr/>
          </p:nvSpPr>
          <p:spPr>
            <a:xfrm>
              <a:off x="0" y="0"/>
              <a:ext cx="4840912" cy="6174633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2" name="Tipo de muestra a tomar"/>
            <p:cNvSpPr txBox="1"/>
            <p:nvPr/>
          </p:nvSpPr>
          <p:spPr>
            <a:xfrm>
              <a:off x="367130" y="2258081"/>
              <a:ext cx="3727502" cy="1241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" tIns="30480" rIns="30480" bIns="30480" numCol="1" anchor="b">
              <a:noAutofit/>
            </a:bodyPr>
            <a:lstStyle>
              <a:lvl1pPr defTabSz="1066800">
                <a:lnSpc>
                  <a:spcPct val="90000"/>
                </a:lnSpc>
                <a:spcBef>
                  <a:spcPts val="1000"/>
                </a:spcBef>
                <a:defRPr sz="32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ctr" defTabSz="533400" rtl="0" eaLnBrk="1" fontAlgn="auto" latinLnBrk="0" hangingPunct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Tipo de muestra a tomar</a:t>
              </a:r>
            </a:p>
          </p:txBody>
        </p:sp>
        <p:sp>
          <p:nvSpPr>
            <p:cNvPr id="373" name="Círculo"/>
            <p:cNvSpPr/>
            <p:nvPr/>
          </p:nvSpPr>
          <p:spPr>
            <a:xfrm>
              <a:off x="3982814" y="10061"/>
              <a:ext cx="1667150" cy="1667150"/>
            </a:xfrm>
            <a:prstGeom prst="ellipse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4" name="Hisopado de la superficie y/o del exudado de la lesión"/>
            <p:cNvSpPr txBox="1"/>
            <p:nvPr/>
          </p:nvSpPr>
          <p:spPr>
            <a:xfrm>
              <a:off x="6015053" y="181727"/>
              <a:ext cx="4904035" cy="1667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890" tIns="8890" rIns="8890" bIns="8890" numCol="1" anchor="ctr">
              <a:noAutofit/>
            </a:bodyPr>
            <a:lstStyle>
              <a:lvl1pPr defTabSz="622300">
                <a:lnSpc>
                  <a:spcPct val="90000"/>
                </a:lnSpc>
                <a:spcBef>
                  <a:spcPts val="500"/>
                </a:spcBef>
                <a:defRPr sz="2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ctr" defTabSz="311150" rtl="0" eaLnBrk="1" fontAlgn="auto" latinLnBrk="0" hangingPunct="0">
                <a:lnSpc>
                  <a:spcPct val="90000"/>
                </a:lnSpc>
                <a:spcBef>
                  <a:spcPts val="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Hisopado de la superficie y/o del exudado de la lesión</a:t>
              </a:r>
            </a:p>
          </p:txBody>
        </p:sp>
        <p:sp>
          <p:nvSpPr>
            <p:cNvPr id="375" name="Círculo"/>
            <p:cNvSpPr/>
            <p:nvPr/>
          </p:nvSpPr>
          <p:spPr>
            <a:xfrm>
              <a:off x="4031862" y="1952775"/>
              <a:ext cx="1667150" cy="1667150"/>
            </a:xfrm>
            <a:prstGeom prst="ellipse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6" name="Bordes superiores de más de una lesión (superficie de las lesiones)"/>
            <p:cNvSpPr txBox="1"/>
            <p:nvPr/>
          </p:nvSpPr>
          <p:spPr>
            <a:xfrm>
              <a:off x="6111266" y="2271567"/>
              <a:ext cx="4904036" cy="1667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890" tIns="8890" rIns="8890" bIns="8890" numCol="1" anchor="ctr">
              <a:noAutofit/>
            </a:bodyPr>
            <a:lstStyle>
              <a:lvl1pPr defTabSz="622300">
                <a:lnSpc>
                  <a:spcPct val="90000"/>
                </a:lnSpc>
                <a:spcBef>
                  <a:spcPts val="500"/>
                </a:spcBef>
                <a:defRPr sz="2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ctr" defTabSz="311150" rtl="0" eaLnBrk="1" fontAlgn="auto" latinLnBrk="0" hangingPunct="0">
                <a:lnSpc>
                  <a:spcPct val="90000"/>
                </a:lnSpc>
                <a:spcBef>
                  <a:spcPts val="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Bordes superiores de más de una lesión (superficie de las lesiones)</a:t>
              </a:r>
            </a:p>
          </p:txBody>
        </p:sp>
        <p:sp>
          <p:nvSpPr>
            <p:cNvPr id="377" name="Círculo"/>
            <p:cNvSpPr/>
            <p:nvPr/>
          </p:nvSpPr>
          <p:spPr>
            <a:xfrm>
              <a:off x="4179005" y="4042631"/>
              <a:ext cx="1667150" cy="1667150"/>
            </a:xfrm>
            <a:prstGeom prst="ellipse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8" name="Costras de lesiones"/>
            <p:cNvSpPr txBox="1"/>
            <p:nvPr/>
          </p:nvSpPr>
          <p:spPr>
            <a:xfrm>
              <a:off x="6111266" y="4318486"/>
              <a:ext cx="4904036" cy="1066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890" tIns="8890" rIns="8890" bIns="8890" numCol="1" anchor="ctr">
              <a:noAutofit/>
            </a:bodyPr>
            <a:lstStyle>
              <a:lvl1pPr defTabSz="622300">
                <a:lnSpc>
                  <a:spcPct val="90000"/>
                </a:lnSpc>
                <a:spcBef>
                  <a:spcPts val="500"/>
                </a:spcBef>
                <a:defRPr sz="2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ctr" defTabSz="311150" rtl="0" eaLnBrk="1" fontAlgn="auto" latinLnBrk="0" hangingPunct="0">
                <a:lnSpc>
                  <a:spcPct val="90000"/>
                </a:lnSpc>
                <a:spcBef>
                  <a:spcPts val="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Costras de lesiones</a:t>
              </a:r>
            </a:p>
          </p:txBody>
        </p:sp>
      </p:grpSp>
      <p:sp>
        <p:nvSpPr>
          <p:cNvPr id="380" name="Rectángulo 2"/>
          <p:cNvSpPr/>
          <p:nvPr/>
        </p:nvSpPr>
        <p:spPr>
          <a:xfrm>
            <a:off x="703713" y="5162527"/>
            <a:ext cx="4773154" cy="1732912"/>
          </a:xfrm>
          <a:prstGeom prst="rect">
            <a:avLst/>
          </a:prstGeom>
          <a:solidFill>
            <a:srgbClr val="FFF2CC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 anchor="ctr"/>
          <a:lstStyle/>
          <a:p>
            <a:pPr marL="228600" marR="0" lvl="0" indent="-114300" algn="l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Symbol"/>
              <a:buChar char="·"/>
              <a:tabLst/>
              <a:defRPr sz="2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  <a:sym typeface="Calibri"/>
              </a:rPr>
              <a:t>Hisopado de lesiones, costras y fluidos vesiculares no deben mezclarse en el mismo tubo</a:t>
            </a:r>
          </a:p>
          <a:p>
            <a:pPr marL="228600" marR="0" lvl="0" indent="-114300" algn="l" defTabSz="224790" rtl="0" eaLnBrk="1" fontAlgn="auto" latinLnBrk="0" hangingPunct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Symbol"/>
              <a:buChar char="·"/>
              <a:tabLst/>
              <a:defRPr sz="2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  <a:sym typeface="Calibri"/>
              </a:rPr>
              <a:t>La muestra recomendada a tomar es el Hisopado de la superficie y/o del exudado de la lesión porque al frotar la lesión se recuperan células de la piel que pueden estar infectada además del liquido.</a:t>
            </a:r>
          </a:p>
        </p:txBody>
      </p:sp>
      <p:grpSp>
        <p:nvGrpSpPr>
          <p:cNvPr id="383" name="Diagrama 6"/>
          <p:cNvGrpSpPr/>
          <p:nvPr/>
        </p:nvGrpSpPr>
        <p:grpSpPr>
          <a:xfrm>
            <a:off x="6693887" y="5415474"/>
            <a:ext cx="5395079" cy="665220"/>
            <a:chOff x="0" y="0"/>
            <a:chExt cx="10790155" cy="1330438"/>
          </a:xfrm>
        </p:grpSpPr>
        <p:sp>
          <p:nvSpPr>
            <p:cNvPr id="381" name="Otra muestra que se puede colectar adicionalmente es el:"/>
            <p:cNvSpPr/>
            <p:nvPr/>
          </p:nvSpPr>
          <p:spPr>
            <a:xfrm>
              <a:off x="189574" y="0"/>
              <a:ext cx="10600582" cy="421006"/>
            </a:xfrm>
            <a:prstGeom prst="rect">
              <a:avLst/>
            </a:prstGeom>
            <a:solidFill>
              <a:srgbClr val="FFD479">
                <a:alpha val="61664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145" tIns="17145" rIns="17145" bIns="17145" numCol="1" anchor="ctr">
              <a:noAutofit/>
            </a:bodyPr>
            <a:lstStyle>
              <a:lvl1pPr defTabSz="400050">
                <a:lnSpc>
                  <a:spcPct val="90000"/>
                </a:lnSpc>
                <a:spcBef>
                  <a:spcPts val="300"/>
                </a:spcBef>
                <a:defRPr sz="25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ctr" defTabSz="200025" rtl="0" eaLnBrk="1" fontAlgn="auto" latinLnBrk="0" hangingPunct="0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Otra muestra que se puede colectar adicionalmente es el:</a:t>
              </a:r>
            </a:p>
          </p:txBody>
        </p:sp>
        <p:sp>
          <p:nvSpPr>
            <p:cNvPr id="382" name="Hisopado orofaríngeo"/>
            <p:cNvSpPr/>
            <p:nvPr/>
          </p:nvSpPr>
          <p:spPr>
            <a:xfrm>
              <a:off x="0" y="684349"/>
              <a:ext cx="10600582" cy="646090"/>
            </a:xfrm>
            <a:prstGeom prst="rect">
              <a:avLst/>
            </a:prstGeom>
            <a:solidFill>
              <a:srgbClr val="FFD479">
                <a:alpha val="69039"/>
              </a:srgbClr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7150" tIns="57150" rIns="57150" bIns="57150" numCol="1" anchor="ctr">
              <a:noAutofit/>
            </a:bodyPr>
            <a:lstStyle>
              <a:lvl1pPr defTabSz="1333500">
                <a:lnSpc>
                  <a:spcPct val="90000"/>
                </a:lnSpc>
                <a:spcBef>
                  <a:spcPts val="1200"/>
                </a:spcBef>
                <a:defRPr sz="33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ctr" defTabSz="666750" rtl="0" eaLnBrk="1" fontAlgn="auto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Hisopado orofaríngeo</a:t>
              </a:r>
            </a:p>
          </p:txBody>
        </p:sp>
      </p:grpSp>
      <p:pic>
        <p:nvPicPr>
          <p:cNvPr id="384" name="Imagen" descr="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537" y="1967981"/>
            <a:ext cx="3587779" cy="298024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" name="Imagen 63" descr="Imagen 63">
            <a:extLst>
              <a:ext uri="{FF2B5EF4-FFF2-40B4-BE49-F238E27FC236}">
                <a16:creationId xmlns:a16="http://schemas.microsoft.com/office/drawing/2014/main" id="{D4958954-5490-3354-FEE7-E57F2BFB2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8" y="77320"/>
            <a:ext cx="2658795" cy="90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5111" y="146497"/>
            <a:ext cx="944962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7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enetrop">
            <a:extLst>
              <a:ext uri="{FF2B5EF4-FFF2-40B4-BE49-F238E27FC236}">
                <a16:creationId xmlns:a16="http://schemas.microsoft.com/office/drawing/2014/main" id="{4C89ED0D-BACB-4372-8C12-9DD67F83D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737" y="298833"/>
            <a:ext cx="1061072" cy="87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3" descr="Imagen 63">
            <a:extLst>
              <a:ext uri="{FF2B5EF4-FFF2-40B4-BE49-F238E27FC236}">
                <a16:creationId xmlns:a16="http://schemas.microsoft.com/office/drawing/2014/main" id="{D4958954-5490-3354-FEE7-E57F2BFB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10" y="314325"/>
            <a:ext cx="3760482" cy="1298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367E82C-20A9-AAE2-C06B-5B16B1092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9" y="1272209"/>
            <a:ext cx="4717774" cy="51153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D9E008-92D4-B077-D767-2E0557E3B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1168945"/>
            <a:ext cx="5496223" cy="53816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96BFA6E-7498-43BD-2136-8FA108ED1C5E}"/>
              </a:ext>
            </a:extLst>
          </p:cNvPr>
          <p:cNvSpPr txBox="1"/>
          <p:nvPr/>
        </p:nvSpPr>
        <p:spPr>
          <a:xfrm>
            <a:off x="3607123" y="29883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BO" sz="4000" b="1" i="1" u="none" strike="noStrike" kern="1200" cap="none" spc="0" normalizeH="0" baseline="0" noProof="0" dirty="0">
                <a:ln>
                  <a:noFill/>
                </a:ln>
                <a:solidFill>
                  <a:srgbClr val="0C337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VIRUELA DEL MONO</a:t>
            </a:r>
            <a:endParaRPr kumimoji="0" lang="es-BO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331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C2D2D0-5FD3-41DF-9DC5-23D72F34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9" b="14518"/>
          <a:stretch/>
        </p:blipFill>
        <p:spPr>
          <a:xfrm>
            <a:off x="6983837" y="251777"/>
            <a:ext cx="4601359" cy="608349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FD54B79-B7DF-4E3F-9241-B1A6AB8B40CC}"/>
              </a:ext>
            </a:extLst>
          </p:cNvPr>
          <p:cNvSpPr/>
          <p:nvPr/>
        </p:nvSpPr>
        <p:spPr>
          <a:xfrm>
            <a:off x="9306560" y="1645920"/>
            <a:ext cx="904240" cy="14224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4795F7C9-29AD-41C7-AE0B-B62B68EE3888}"/>
              </a:ext>
            </a:extLst>
          </p:cNvPr>
          <p:cNvSpPr/>
          <p:nvPr/>
        </p:nvSpPr>
        <p:spPr>
          <a:xfrm>
            <a:off x="6123358" y="3052520"/>
            <a:ext cx="833120" cy="61976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BO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5824C1-5812-4542-BFDF-758B50F7CB4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3" t="10298" r="31033" b="4320"/>
          <a:stretch/>
        </p:blipFill>
        <p:spPr bwMode="auto">
          <a:xfrm>
            <a:off x="473182" y="251777"/>
            <a:ext cx="5622817" cy="6350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39943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n" descr="Imagen"/>
          <p:cNvPicPr>
            <a:picLocks/>
          </p:cNvPicPr>
          <p:nvPr/>
        </p:nvPicPr>
        <p:blipFill>
          <a:blip r:embed="rId2">
            <a:alphaModFix amt="60574"/>
          </a:blip>
          <a:stretch>
            <a:fillRect/>
          </a:stretch>
        </p:blipFill>
        <p:spPr>
          <a:xfrm>
            <a:off x="-67792" y="22616"/>
            <a:ext cx="1248808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CASO SOSPECHOSO"/>
          <p:cNvSpPr txBox="1"/>
          <p:nvPr/>
        </p:nvSpPr>
        <p:spPr>
          <a:xfrm>
            <a:off x="374769" y="1982705"/>
            <a:ext cx="1297253" cy="235962"/>
          </a:xfrm>
          <a:prstGeom prst="rect">
            <a:avLst/>
          </a:prstGeom>
          <a:ln w="508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b="1">
                <a:solidFill>
                  <a:srgbClr val="011993"/>
                </a:solidFill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CASO SOSPECHOSO</a:t>
            </a:r>
          </a:p>
        </p:txBody>
      </p:sp>
      <p:sp>
        <p:nvSpPr>
          <p:cNvPr id="327" name="EPIDEMIOLOGÍA DEL…"/>
          <p:cNvSpPr txBox="1"/>
          <p:nvPr/>
        </p:nvSpPr>
        <p:spPr>
          <a:xfrm>
            <a:off x="2504745" y="1890372"/>
            <a:ext cx="1415452" cy="420628"/>
          </a:xfrm>
          <a:prstGeom prst="rect">
            <a:avLst/>
          </a:prstGeom>
          <a:ln w="508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EPIDEMIOLOGÍA DEL </a:t>
            </a: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SEDES</a:t>
            </a:r>
          </a:p>
        </p:txBody>
      </p:sp>
      <p:sp>
        <p:nvSpPr>
          <p:cNvPr id="328" name="CUMPLE CON LA DEFINICIÓN DE…"/>
          <p:cNvSpPr txBox="1"/>
          <p:nvPr/>
        </p:nvSpPr>
        <p:spPr>
          <a:xfrm>
            <a:off x="4934167" y="1890372"/>
            <a:ext cx="2143215" cy="420628"/>
          </a:xfrm>
          <a:prstGeom prst="rect">
            <a:avLst/>
          </a:prstGeom>
          <a:ln w="508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CUMPLE CON LA DEFINICIÓN DE </a:t>
            </a: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CASO SOSPECHOSO</a:t>
            </a:r>
          </a:p>
        </p:txBody>
      </p:sp>
      <p:sp>
        <p:nvSpPr>
          <p:cNvPr id="329" name="AVISO A CENETROP"/>
          <p:cNvSpPr txBox="1"/>
          <p:nvPr/>
        </p:nvSpPr>
        <p:spPr>
          <a:xfrm>
            <a:off x="9625705" y="2406283"/>
            <a:ext cx="1300036" cy="235962"/>
          </a:xfrm>
          <a:prstGeom prst="rect">
            <a:avLst/>
          </a:prstGeom>
          <a:ln w="508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>
                <a:solidFill>
                  <a:srgbClr val="011993"/>
                </a:solidFill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AVISO A CENETROP</a:t>
            </a:r>
          </a:p>
        </p:txBody>
      </p:sp>
      <p:sp>
        <p:nvSpPr>
          <p:cNvPr id="330" name="TOMA DE MUESTRAS…"/>
          <p:cNvSpPr txBox="1"/>
          <p:nvPr/>
        </p:nvSpPr>
        <p:spPr>
          <a:xfrm>
            <a:off x="9602360" y="3544190"/>
            <a:ext cx="1796967" cy="789960"/>
          </a:xfrm>
          <a:prstGeom prst="rect">
            <a:avLst/>
          </a:prstGeom>
          <a:ln w="508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TOMA DE MUESTRAS</a:t>
            </a: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POR </a:t>
            </a:r>
            <a:r>
              <a:rPr kumimoji="0" lang="es-BO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EL E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QUIPO </a:t>
            </a: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DE </a:t>
            </a:r>
            <a:r>
              <a:rPr kumimoji="0" lang="es-BO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RESPUESTA RÁPIDA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 DE</a:t>
            </a:r>
            <a:r>
              <a:rPr kumimoji="0" lang="es-BO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L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11993"/>
              </a:solidFill>
              <a:effectLst/>
              <a:uLnTx/>
              <a:uFillTx/>
              <a:latin typeface="Avenir Next Regular"/>
              <a:sym typeface="Avenir Next Regular"/>
            </a:endParaRP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CENETROP</a:t>
            </a:r>
          </a:p>
        </p:txBody>
      </p:sp>
      <p:sp>
        <p:nvSpPr>
          <p:cNvPr id="331" name="MUESTRAS PARA  PESQUISA DE…"/>
          <p:cNvSpPr txBox="1"/>
          <p:nvPr/>
        </p:nvSpPr>
        <p:spPr>
          <a:xfrm>
            <a:off x="5890240" y="5589046"/>
            <a:ext cx="2109552" cy="420628"/>
          </a:xfrm>
          <a:prstGeom prst="rect">
            <a:avLst/>
          </a:prstGeom>
          <a:ln w="508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MUESTRAS PARA  PESQUISA DE </a:t>
            </a: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BACTERIAS</a:t>
            </a:r>
          </a:p>
        </p:txBody>
      </p:sp>
      <p:sp>
        <p:nvSpPr>
          <p:cNvPr id="332" name="MUESTRAS PARA  DIAGNÓSTICO…"/>
          <p:cNvSpPr txBox="1"/>
          <p:nvPr/>
        </p:nvSpPr>
        <p:spPr>
          <a:xfrm>
            <a:off x="5859782" y="3560068"/>
            <a:ext cx="2170467" cy="420628"/>
          </a:xfrm>
          <a:prstGeom prst="rect">
            <a:avLst/>
          </a:prstGeom>
          <a:ln w="508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MUESTRAS PARA  DIAGNÓSTICO </a:t>
            </a: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MOLECULAR DE VIRUELA</a:t>
            </a:r>
            <a:r>
              <a:rPr kumimoji="0" lang="es-BO" sz="1200" b="1" i="0" u="none" strike="noStrike" kern="0" cap="none" spc="0" normalizeH="0" baseline="0" noProof="0" dirty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 SÍMICA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11993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33" name="MUESTRAS PARA  DIAGNÓSTICO…"/>
          <p:cNvSpPr txBox="1"/>
          <p:nvPr/>
        </p:nvSpPr>
        <p:spPr>
          <a:xfrm>
            <a:off x="5859782" y="4438300"/>
            <a:ext cx="2170467" cy="420628"/>
          </a:xfrm>
          <a:prstGeom prst="rect">
            <a:avLst/>
          </a:prstGeom>
          <a:ln w="508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MUESTRAS PARA  DIAGNÓSTICO </a:t>
            </a: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11993"/>
                </a:solidFill>
              </a:defRPr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DIFERENCIAL</a:t>
            </a:r>
          </a:p>
        </p:txBody>
      </p:sp>
      <p:sp>
        <p:nvSpPr>
          <p:cNvPr id="334" name="SI"/>
          <p:cNvSpPr txBox="1"/>
          <p:nvPr/>
        </p:nvSpPr>
        <p:spPr>
          <a:xfrm>
            <a:off x="7983382" y="2406283"/>
            <a:ext cx="328525" cy="235962"/>
          </a:xfrm>
          <a:prstGeom prst="rect">
            <a:avLst/>
          </a:prstGeom>
          <a:ln w="508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b="1">
                <a:solidFill>
                  <a:srgbClr val="011993"/>
                </a:solidFill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SI</a:t>
            </a:r>
          </a:p>
        </p:txBody>
      </p:sp>
      <p:sp>
        <p:nvSpPr>
          <p:cNvPr id="335" name="NO"/>
          <p:cNvSpPr txBox="1"/>
          <p:nvPr/>
        </p:nvSpPr>
        <p:spPr>
          <a:xfrm>
            <a:off x="8021007" y="1621562"/>
            <a:ext cx="253275" cy="235962"/>
          </a:xfrm>
          <a:prstGeom prst="rect">
            <a:avLst/>
          </a:prstGeom>
          <a:ln w="508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119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NO</a:t>
            </a:r>
          </a:p>
        </p:txBody>
      </p:sp>
      <p:sp>
        <p:nvSpPr>
          <p:cNvPr id="336" name="Línea"/>
          <p:cNvSpPr/>
          <p:nvPr/>
        </p:nvSpPr>
        <p:spPr>
          <a:xfrm>
            <a:off x="1700325" y="2100686"/>
            <a:ext cx="635001" cy="1"/>
          </a:xfrm>
          <a:prstGeom prst="line">
            <a:avLst/>
          </a:prstGeom>
          <a:ln w="50800">
            <a:solidFill>
              <a:srgbClr val="942193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37" name="Línea"/>
          <p:cNvSpPr/>
          <p:nvPr/>
        </p:nvSpPr>
        <p:spPr>
          <a:xfrm>
            <a:off x="4055547" y="2100686"/>
            <a:ext cx="635001" cy="1"/>
          </a:xfrm>
          <a:prstGeom prst="line">
            <a:avLst/>
          </a:prstGeom>
          <a:ln w="50800">
            <a:solidFill>
              <a:srgbClr val="942193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38" name="Línea"/>
          <p:cNvSpPr/>
          <p:nvPr/>
        </p:nvSpPr>
        <p:spPr>
          <a:xfrm flipV="1">
            <a:off x="7326528" y="1763871"/>
            <a:ext cx="632050" cy="305528"/>
          </a:xfrm>
          <a:prstGeom prst="line">
            <a:avLst/>
          </a:prstGeom>
          <a:ln w="50800">
            <a:solidFill>
              <a:srgbClr val="942193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39" name="Línea"/>
          <p:cNvSpPr/>
          <p:nvPr/>
        </p:nvSpPr>
        <p:spPr>
          <a:xfrm>
            <a:off x="7326159" y="2176872"/>
            <a:ext cx="632788" cy="305854"/>
          </a:xfrm>
          <a:prstGeom prst="line">
            <a:avLst/>
          </a:prstGeom>
          <a:ln w="50800">
            <a:solidFill>
              <a:srgbClr val="942193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40" name="Línea"/>
          <p:cNvSpPr/>
          <p:nvPr/>
        </p:nvSpPr>
        <p:spPr>
          <a:xfrm>
            <a:off x="8305009" y="2524263"/>
            <a:ext cx="1013954" cy="1"/>
          </a:xfrm>
          <a:prstGeom prst="line">
            <a:avLst/>
          </a:prstGeom>
          <a:ln w="50800">
            <a:solidFill>
              <a:srgbClr val="942193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41" name="Línea"/>
          <p:cNvSpPr/>
          <p:nvPr/>
        </p:nvSpPr>
        <p:spPr>
          <a:xfrm>
            <a:off x="10406434" y="2703459"/>
            <a:ext cx="1" cy="742192"/>
          </a:xfrm>
          <a:prstGeom prst="line">
            <a:avLst/>
          </a:prstGeom>
          <a:ln w="50800">
            <a:solidFill>
              <a:srgbClr val="942193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42" name="Línea"/>
          <p:cNvSpPr/>
          <p:nvPr/>
        </p:nvSpPr>
        <p:spPr>
          <a:xfrm flipH="1">
            <a:off x="8268068" y="3734548"/>
            <a:ext cx="1373020" cy="717824"/>
          </a:xfrm>
          <a:prstGeom prst="line">
            <a:avLst/>
          </a:prstGeom>
          <a:ln w="50800">
            <a:solidFill>
              <a:srgbClr val="942193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43" name="Línea"/>
          <p:cNvSpPr/>
          <p:nvPr/>
        </p:nvSpPr>
        <p:spPr>
          <a:xfrm flipH="1">
            <a:off x="8251561" y="3729620"/>
            <a:ext cx="1378602" cy="1"/>
          </a:xfrm>
          <a:prstGeom prst="line">
            <a:avLst/>
          </a:prstGeom>
          <a:ln w="50800">
            <a:solidFill>
              <a:srgbClr val="942193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44" name="Línea"/>
          <p:cNvSpPr/>
          <p:nvPr/>
        </p:nvSpPr>
        <p:spPr>
          <a:xfrm flipH="1">
            <a:off x="8235609" y="3730730"/>
            <a:ext cx="1384258" cy="1961652"/>
          </a:xfrm>
          <a:prstGeom prst="line">
            <a:avLst/>
          </a:prstGeom>
          <a:ln w="50800">
            <a:solidFill>
              <a:srgbClr val="942193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45" name="Línea"/>
          <p:cNvSpPr/>
          <p:nvPr/>
        </p:nvSpPr>
        <p:spPr>
          <a:xfrm>
            <a:off x="10406434" y="4432690"/>
            <a:ext cx="1" cy="679855"/>
          </a:xfrm>
          <a:prstGeom prst="line">
            <a:avLst/>
          </a:prstGeom>
          <a:ln w="38100">
            <a:solidFill>
              <a:srgbClr val="942193"/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46" name="TOMA DE MUESTRAS…"/>
          <p:cNvSpPr txBox="1"/>
          <p:nvPr/>
        </p:nvSpPr>
        <p:spPr>
          <a:xfrm>
            <a:off x="9043977" y="5198643"/>
            <a:ext cx="2913733" cy="605294"/>
          </a:xfrm>
          <a:prstGeom prst="rect">
            <a:avLst/>
          </a:prstGeom>
          <a:ln w="50800">
            <a:solidFill>
              <a:srgbClr val="94219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942193"/>
                </a:solidFill>
              </a:defRPr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9421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TOMA DE MUESTRAS</a:t>
            </a: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942193"/>
                </a:solidFill>
              </a:defRPr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9421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POR PERSONAL DEL </a:t>
            </a:r>
            <a:r>
              <a:rPr kumimoji="0" lang="es-BO" sz="1200" b="1" i="0" u="none" strike="noStrike" kern="0" cap="none" spc="0" normalizeH="0" baseline="0" noProof="0" dirty="0">
                <a:ln>
                  <a:noFill/>
                </a:ln>
                <a:solidFill>
                  <a:srgbClr val="942193"/>
                </a:solidFill>
                <a:effectLst/>
                <a:uLnTx/>
                <a:uFillTx/>
                <a:latin typeface="Avenir Next Regular"/>
                <a:sym typeface="Avenir Next Regular"/>
              </a:rPr>
              <a:t>ESTABLECIMIENTO DE SALUD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942193"/>
              </a:solidFill>
              <a:effectLst/>
              <a:uLnTx/>
              <a:uFillTx/>
              <a:latin typeface="Avenir Next Regular"/>
              <a:sym typeface="Avenir Next Regular"/>
            </a:endParaRPr>
          </a:p>
        </p:txBody>
      </p:sp>
      <p:sp>
        <p:nvSpPr>
          <p:cNvPr id="347" name="¿QUE PASOS SE DEBEN SEGUIR EN CASO DE TENER UN CASO SOSPECHOSO?"/>
          <p:cNvSpPr txBox="1"/>
          <p:nvPr/>
        </p:nvSpPr>
        <p:spPr>
          <a:xfrm>
            <a:off x="2038903" y="382293"/>
            <a:ext cx="8274702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b="1">
                <a:solidFill>
                  <a:srgbClr val="531B93"/>
                </a:solidFill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0" cap="none" spc="0" normalizeH="0" baseline="0" noProof="0" dirty="0">
                <a:ln>
                  <a:noFill/>
                </a:ln>
                <a:solidFill>
                  <a:srgbClr val="0076BA">
                    <a:lumMod val="75000"/>
                  </a:srgbClr>
                </a:solidFill>
                <a:effectLst/>
                <a:uLnTx/>
                <a:uFillTx/>
                <a:latin typeface="Avenir Next Regular"/>
                <a:sym typeface="Avenir Next Regular"/>
              </a:rPr>
              <a:t>¿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0076BA">
                    <a:lumMod val="75000"/>
                  </a:srgbClr>
                </a:solidFill>
                <a:effectLst/>
                <a:uLnTx/>
                <a:uFillTx/>
                <a:latin typeface="Avenir Next Regular"/>
                <a:sym typeface="Avenir Next Regular"/>
              </a:rPr>
              <a:t>QUE PASOS SE </a:t>
            </a:r>
            <a:r>
              <a:rPr kumimoji="0" lang="es-BO" sz="2800" b="1" i="0" u="none" strike="noStrike" kern="0" cap="none" spc="0" normalizeH="0" baseline="0" noProof="0" dirty="0">
                <a:ln>
                  <a:noFill/>
                </a:ln>
                <a:solidFill>
                  <a:srgbClr val="0076BA">
                    <a:lumMod val="75000"/>
                  </a:srgbClr>
                </a:solidFill>
                <a:effectLst/>
                <a:uLnTx/>
                <a:uFillTx/>
                <a:latin typeface="Avenir Next Regular"/>
                <a:sym typeface="Avenir Next Regular"/>
              </a:rPr>
              <a:t>SIGUÍO ANTE UN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0076BA">
                    <a:lumMod val="75000"/>
                  </a:srgbClr>
                </a:solidFill>
                <a:effectLst/>
                <a:uLnTx/>
                <a:uFillTx/>
                <a:latin typeface="Avenir Next Regular"/>
                <a:sym typeface="Avenir Next Regular"/>
              </a:rPr>
              <a:t>CASO SOSPECHOSO</a:t>
            </a:r>
            <a:r>
              <a:rPr kumimoji="0" sz="4000" b="1" i="0" u="none" strike="noStrike" kern="0" cap="none" spc="0" normalizeH="0" baseline="0" noProof="0" dirty="0">
                <a:ln>
                  <a:noFill/>
                </a:ln>
                <a:solidFill>
                  <a:srgbClr val="0076BA">
                    <a:lumMod val="75000"/>
                  </a:srgbClr>
                </a:solidFill>
                <a:effectLst/>
                <a:uLnTx/>
                <a:uFillTx/>
                <a:latin typeface="Avenir Next Regular"/>
                <a:sym typeface="Avenir Next Regular"/>
              </a:rPr>
              <a:t>?</a:t>
            </a:r>
          </a:p>
        </p:txBody>
      </p:sp>
      <p:pic>
        <p:nvPicPr>
          <p:cNvPr id="25" name="Imagen 65" descr="Imagen 65">
            <a:extLst>
              <a:ext uri="{FF2B5EF4-FFF2-40B4-BE49-F238E27FC236}">
                <a16:creationId xmlns:a16="http://schemas.microsoft.com/office/drawing/2014/main" id="{146C1AE8-232C-4194-87FF-CBE0EEC5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822" y="207589"/>
            <a:ext cx="755010" cy="748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325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Genome Edit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A5AE"/>
      </a:accent1>
      <a:accent2>
        <a:srgbClr val="2395A6"/>
      </a:accent2>
      <a:accent3>
        <a:srgbClr val="80DBE4"/>
      </a:accent3>
      <a:accent4>
        <a:srgbClr val="CDFEFD"/>
      </a:accent4>
      <a:accent5>
        <a:srgbClr val="FE8B44"/>
      </a:accent5>
      <a:accent6>
        <a:srgbClr val="FDC56F"/>
      </a:accent6>
      <a:hlink>
        <a:srgbClr val="CDFEFD"/>
      </a:hlink>
      <a:folHlink>
        <a:srgbClr val="CDFEFD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Genome Edit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A5AE"/>
      </a:accent1>
      <a:accent2>
        <a:srgbClr val="2395A6"/>
      </a:accent2>
      <a:accent3>
        <a:srgbClr val="80DBE4"/>
      </a:accent3>
      <a:accent4>
        <a:srgbClr val="CDFEFD"/>
      </a:accent4>
      <a:accent5>
        <a:srgbClr val="FE8B44"/>
      </a:accent5>
      <a:accent6>
        <a:srgbClr val="FDC56F"/>
      </a:accent6>
      <a:hlink>
        <a:srgbClr val="CDFEFD"/>
      </a:hlink>
      <a:folHlink>
        <a:srgbClr val="CDFEFD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24869</TotalTime>
  <Words>1240</Words>
  <Application>Microsoft Office PowerPoint</Application>
  <PresentationFormat>Panorámica</PresentationFormat>
  <Paragraphs>232</Paragraphs>
  <Slides>57</Slides>
  <Notes>5</Notes>
  <HiddenSlides>0</HiddenSlides>
  <MMClips>6</MMClips>
  <ScaleCrop>false</ScaleCrop>
  <HeadingPairs>
    <vt:vector size="8" baseType="variant">
      <vt:variant>
        <vt:lpstr>Fuentes usadas</vt:lpstr>
      </vt:variant>
      <vt:variant>
        <vt:i4>16</vt:i4>
      </vt:variant>
      <vt:variant>
        <vt:lpstr>Tema</vt:lpstr>
      </vt:variant>
      <vt:variant>
        <vt:i4>6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57</vt:i4>
      </vt:variant>
    </vt:vector>
  </HeadingPairs>
  <TitlesOfParts>
    <vt:vector size="79" baseType="lpstr">
      <vt:lpstr>Arial Unicode MS</vt:lpstr>
      <vt:lpstr>맑은 고딕</vt:lpstr>
      <vt:lpstr>Agency FB</vt:lpstr>
      <vt:lpstr>Arial</vt:lpstr>
      <vt:lpstr>Arial Black</vt:lpstr>
      <vt:lpstr>Avenir Next Demi Bold</vt:lpstr>
      <vt:lpstr>Avenir Next Medium</vt:lpstr>
      <vt:lpstr>Avenir Next Regular</vt:lpstr>
      <vt:lpstr>Calibri</vt:lpstr>
      <vt:lpstr>Calibri Light</vt:lpstr>
      <vt:lpstr>Helvetica Neue</vt:lpstr>
      <vt:lpstr>MS Mincho</vt:lpstr>
      <vt:lpstr>Symbol</vt:lpstr>
      <vt:lpstr>Tahoma</vt:lpstr>
      <vt:lpstr>Times New Roman</vt:lpstr>
      <vt:lpstr>Wingdings</vt:lpstr>
      <vt:lpstr>Cover and End Slide Master</vt:lpstr>
      <vt:lpstr>Contents Slide Master</vt:lpstr>
      <vt:lpstr>Section Break Slide Master</vt:lpstr>
      <vt:lpstr>31_ColorGradientLight</vt:lpstr>
      <vt:lpstr>1_Tema de Office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TIPOS DE MUESTRAS</vt:lpstr>
      <vt:lpstr>Presentación de PowerPoint</vt:lpstr>
      <vt:lpstr>Presentación de PowerPoint</vt:lpstr>
      <vt:lpstr>Presentación de PowerPoint</vt:lpstr>
      <vt:lpstr>MÉTODOS   MOLECULARES</vt:lpstr>
      <vt:lpstr>DIAGNÓSTICO DIFERENCIAL DEL LABORATORIO</vt:lpstr>
      <vt:lpstr>Presentación de PowerPoint</vt:lpstr>
      <vt:lpstr>Presentación de PowerPoint</vt:lpstr>
      <vt:lpstr>ENVÍO DE MUESTRAS</vt:lpstr>
      <vt:lpstr>CONSERVACIÓN Y TRANSPORTE DE MUESTRAS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Información requerida en el paquete externo</vt:lpstr>
      <vt:lpstr>Presentación de PowerPoint</vt:lpstr>
      <vt:lpstr>Presentación de PowerPoint</vt:lpstr>
      <vt:lpstr>Presentación de PowerPoint</vt:lpstr>
      <vt:lpstr>Presentación de PowerPoint</vt:lpstr>
      <vt:lpstr>GRACIAS</vt:lpstr>
      <vt:lpstr>TOMA DE MUESTRAS EN CASOS SOSPECHOSOS DE VIRUELA DEL MONO</vt:lpstr>
      <vt:lpstr>EVOLUCIÓN DE LAS LESIONES DE LA VIRUELA DEL MONO</vt:lpstr>
      <vt:lpstr>EVOLUCIÓN DE LAS LESIONES DE LA VIRUELA DEL MONO</vt:lpstr>
      <vt:lpstr>Presentación de PowerPoint</vt:lpstr>
      <vt:lpstr>MATERIAL PARA LA TOMA DE MUESTRAS</vt:lpstr>
      <vt:lpstr>MATERIAL PARA LA TOMA DE MUESTRAS</vt:lpstr>
      <vt:lpstr>HISOPADO OROFARINGEO</vt:lpstr>
      <vt:lpstr>Presentación de PowerPoint</vt:lpstr>
      <vt:lpstr>Presentación de PowerPoint</vt:lpstr>
      <vt:lpstr>Presentación de PowerPoint</vt:lpstr>
      <vt:lpstr>Presentación de PowerPoint</vt:lpstr>
      <vt:lpstr>TOMA DE MUESTRA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OTRAS MUESTRAS: SANGRE ENTERA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EPIDEMIOLOGIA</cp:lastModifiedBy>
  <cp:revision>429</cp:revision>
  <dcterms:created xsi:type="dcterms:W3CDTF">2018-04-24T17:14:44Z</dcterms:created>
  <dcterms:modified xsi:type="dcterms:W3CDTF">2022-08-10T17:20:58Z</dcterms:modified>
</cp:coreProperties>
</file>